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7"/>
  </p:notesMasterIdLst>
  <p:sldIdLst>
    <p:sldId id="279" r:id="rId2"/>
    <p:sldId id="317" r:id="rId3"/>
    <p:sldId id="319" r:id="rId4"/>
    <p:sldId id="306" r:id="rId5"/>
    <p:sldId id="334" r:id="rId6"/>
    <p:sldId id="318" r:id="rId7"/>
    <p:sldId id="301" r:id="rId8"/>
    <p:sldId id="330" r:id="rId9"/>
    <p:sldId id="331" r:id="rId10"/>
    <p:sldId id="302" r:id="rId11"/>
    <p:sldId id="309" r:id="rId12"/>
    <p:sldId id="296" r:id="rId13"/>
    <p:sldId id="297" r:id="rId14"/>
    <p:sldId id="323" r:id="rId15"/>
    <p:sldId id="304" r:id="rId16"/>
    <p:sldId id="324" r:id="rId17"/>
    <p:sldId id="298" r:id="rId18"/>
    <p:sldId id="299" r:id="rId19"/>
    <p:sldId id="300" r:id="rId20"/>
    <p:sldId id="307" r:id="rId21"/>
    <p:sldId id="308" r:id="rId22"/>
    <p:sldId id="310" r:id="rId23"/>
    <p:sldId id="312" r:id="rId24"/>
    <p:sldId id="311" r:id="rId25"/>
    <p:sldId id="313" r:id="rId26"/>
    <p:sldId id="314" r:id="rId27"/>
    <p:sldId id="316" r:id="rId28"/>
    <p:sldId id="332" r:id="rId29"/>
    <p:sldId id="329" r:id="rId30"/>
    <p:sldId id="333" r:id="rId31"/>
    <p:sldId id="276" r:id="rId32"/>
    <p:sldId id="325" r:id="rId33"/>
    <p:sldId id="326" r:id="rId34"/>
    <p:sldId id="327" r:id="rId35"/>
    <p:sldId id="328" r:id="rId36"/>
    <p:sldId id="305" r:id="rId37"/>
    <p:sldId id="321" r:id="rId38"/>
    <p:sldId id="322" r:id="rId39"/>
    <p:sldId id="335" r:id="rId40"/>
    <p:sldId id="336" r:id="rId41"/>
    <p:sldId id="350" r:id="rId42"/>
    <p:sldId id="338" r:id="rId43"/>
    <p:sldId id="339" r:id="rId44"/>
    <p:sldId id="340" r:id="rId45"/>
    <p:sldId id="337" r:id="rId46"/>
    <p:sldId id="343" r:id="rId47"/>
    <p:sldId id="342" r:id="rId48"/>
    <p:sldId id="341" r:id="rId49"/>
    <p:sldId id="345" r:id="rId50"/>
    <p:sldId id="344" r:id="rId51"/>
    <p:sldId id="349" r:id="rId52"/>
    <p:sldId id="346" r:id="rId53"/>
    <p:sldId id="348" r:id="rId54"/>
    <p:sldId id="347" r:id="rId55"/>
    <p:sldId id="295" r:id="rId5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A8AF"/>
    <a:srgbClr val="A32638"/>
    <a:srgbClr val="99ADBA"/>
    <a:srgbClr val="C77C87"/>
    <a:srgbClr val="ECD3D7"/>
    <a:srgbClr val="B5515F"/>
    <a:srgbClr val="E4EAED"/>
    <a:srgbClr val="CBD7DC"/>
    <a:srgbClr val="7D9AAA"/>
    <a:srgbClr val="B0C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5DCF77-2FB9-40B8-90A0-CFE5B5BE03E5}" v="430" dt="2024-01-12T07:57:11.5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2" autoAdjust="0"/>
    <p:restoredTop sz="87605" autoAdjust="0"/>
  </p:normalViewPr>
  <p:slideViewPr>
    <p:cSldViewPr snapToGrid="0" snapToObjects="1">
      <p:cViewPr>
        <p:scale>
          <a:sx n="85" d="100"/>
          <a:sy n="85" d="100"/>
        </p:scale>
        <p:origin x="892" y="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el Lutz" userId="d810f87b7268411f" providerId="LiveId" clId="{D55D0593-75FE-40F2-B12E-6321BBC92B13}"/>
    <pc:docChg chg="modSld">
      <pc:chgData name="Michel Lutz" userId="d810f87b7268411f" providerId="LiveId" clId="{D55D0593-75FE-40F2-B12E-6321BBC92B13}" dt="2023-01-28T16:38:30.074" v="0" actId="729"/>
      <pc:docMkLst>
        <pc:docMk/>
      </pc:docMkLst>
      <pc:sldChg chg="mod modShow">
        <pc:chgData name="Michel Lutz" userId="d810f87b7268411f" providerId="LiveId" clId="{D55D0593-75FE-40F2-B12E-6321BBC92B13}" dt="2023-01-28T16:38:30.074" v="0" actId="729"/>
        <pc:sldMkLst>
          <pc:docMk/>
          <pc:sldMk cId="1417085138" sldId="301"/>
        </pc:sldMkLst>
      </pc:sldChg>
    </pc:docChg>
  </pc:docChgLst>
  <pc:docChgLst>
    <pc:chgData name="Michel Lutz" userId="d810f87b7268411f" providerId="LiveId" clId="{5A1BBAD4-B0B5-4EE5-B77F-13BF2FCBBF70}"/>
    <pc:docChg chg="undo custSel addSld delSld modSld sldOrd">
      <pc:chgData name="Michel Lutz" userId="d810f87b7268411f" providerId="LiveId" clId="{5A1BBAD4-B0B5-4EE5-B77F-13BF2FCBBF70}" dt="2023-11-13T08:27:26.814" v="7914" actId="20577"/>
      <pc:docMkLst>
        <pc:docMk/>
      </pc:docMkLst>
      <pc:sldChg chg="addSp delSp modSp mod setBg">
        <pc:chgData name="Michel Lutz" userId="d810f87b7268411f" providerId="LiveId" clId="{5A1BBAD4-B0B5-4EE5-B77F-13BF2FCBBF70}" dt="2023-11-13T06:09:02.429" v="4974" actId="790"/>
        <pc:sldMkLst>
          <pc:docMk/>
          <pc:sldMk cId="518868773" sldId="259"/>
        </pc:sldMkLst>
        <pc:spChg chg="mod">
          <ac:chgData name="Michel Lutz" userId="d810f87b7268411f" providerId="LiveId" clId="{5A1BBAD4-B0B5-4EE5-B77F-13BF2FCBBF70}" dt="2023-11-10T12:04:18.886" v="1811" actId="2711"/>
          <ac:spMkLst>
            <pc:docMk/>
            <pc:sldMk cId="518868773" sldId="259"/>
            <ac:spMk id="2" creationId="{DD7F6568-4B5B-B243-B6C5-566687785331}"/>
          </ac:spMkLst>
        </pc:spChg>
        <pc:spChg chg="mod">
          <ac:chgData name="Michel Lutz" userId="d810f87b7268411f" providerId="LiveId" clId="{5A1BBAD4-B0B5-4EE5-B77F-13BF2FCBBF70}" dt="2023-11-10T12:05:32.482" v="1825" actId="2711"/>
          <ac:spMkLst>
            <pc:docMk/>
            <pc:sldMk cId="518868773" sldId="259"/>
            <ac:spMk id="3" creationId="{68F2AC08-01D2-3947-8C94-CAF0C7D5F413}"/>
          </ac:spMkLst>
        </pc:spChg>
        <pc:spChg chg="mod">
          <ac:chgData name="Michel Lutz" userId="d810f87b7268411f" providerId="LiveId" clId="{5A1BBAD4-B0B5-4EE5-B77F-13BF2FCBBF70}" dt="2023-11-10T10:21:49.989" v="572" actId="26606"/>
          <ac:spMkLst>
            <pc:docMk/>
            <pc:sldMk cId="518868773" sldId="259"/>
            <ac:spMk id="4" creationId="{C478DC23-EB88-0349-A47C-3440BC004D79}"/>
          </ac:spMkLst>
        </pc:spChg>
        <pc:spChg chg="mod">
          <ac:chgData name="Michel Lutz" userId="d810f87b7268411f" providerId="LiveId" clId="{5A1BBAD4-B0B5-4EE5-B77F-13BF2FCBBF70}" dt="2023-11-10T12:04:12.708" v="1810" actId="2711"/>
          <ac:spMkLst>
            <pc:docMk/>
            <pc:sldMk cId="518868773" sldId="259"/>
            <ac:spMk id="5" creationId="{C3FA38A5-D86C-5B4C-92D0-271FCB59C113}"/>
          </ac:spMkLst>
        </pc:spChg>
        <pc:spChg chg="mod">
          <ac:chgData name="Michel Lutz" userId="d810f87b7268411f" providerId="LiveId" clId="{5A1BBAD4-B0B5-4EE5-B77F-13BF2FCBBF70}" dt="2023-11-13T06:09:02.429" v="4974" actId="790"/>
          <ac:spMkLst>
            <pc:docMk/>
            <pc:sldMk cId="518868773" sldId="259"/>
            <ac:spMk id="6" creationId="{80692396-5F43-8648-BF1D-98809758ED3F}"/>
          </ac:spMkLst>
        </pc:spChg>
        <pc:spChg chg="add mod">
          <ac:chgData name="Michel Lutz" userId="d810f87b7268411f" providerId="LiveId" clId="{5A1BBAD4-B0B5-4EE5-B77F-13BF2FCBBF70}" dt="2023-11-10T12:04:03.479" v="1808" actId="27636"/>
          <ac:spMkLst>
            <pc:docMk/>
            <pc:sldMk cId="518868773" sldId="259"/>
            <ac:spMk id="7" creationId="{AD14544B-DB29-7AEF-7ABB-CF1DE1DB818D}"/>
          </ac:spMkLst>
        </pc:spChg>
        <pc:spChg chg="add mod">
          <ac:chgData name="Michel Lutz" userId="d810f87b7268411f" providerId="LiveId" clId="{5A1BBAD4-B0B5-4EE5-B77F-13BF2FCBBF70}" dt="2023-11-10T12:04:01.187" v="1806" actId="27636"/>
          <ac:spMkLst>
            <pc:docMk/>
            <pc:sldMk cId="518868773" sldId="259"/>
            <ac:spMk id="8" creationId="{48899068-5B89-8AC7-6100-17F8EE183BED}"/>
          </ac:spMkLst>
        </pc:spChg>
        <pc:spChg chg="add del mod">
          <ac:chgData name="Michel Lutz" userId="d810f87b7268411f" providerId="LiveId" clId="{5A1BBAD4-B0B5-4EE5-B77F-13BF2FCBBF70}" dt="2023-11-10T10:20:37.754" v="540"/>
          <ac:spMkLst>
            <pc:docMk/>
            <pc:sldMk cId="518868773" sldId="259"/>
            <ac:spMk id="9" creationId="{A162F308-6793-106A-C4D7-6DE78C95ADAA}"/>
          </ac:spMkLst>
        </pc:spChg>
        <pc:spChg chg="add del mod">
          <ac:chgData name="Michel Lutz" userId="d810f87b7268411f" providerId="LiveId" clId="{5A1BBAD4-B0B5-4EE5-B77F-13BF2FCBBF70}" dt="2023-11-10T10:21:30.212" v="566"/>
          <ac:spMkLst>
            <pc:docMk/>
            <pc:sldMk cId="518868773" sldId="259"/>
            <ac:spMk id="11" creationId="{C1E59A68-553B-4EC8-505E-21EA5A84A57B}"/>
          </ac:spMkLst>
        </pc:spChg>
        <pc:spChg chg="add mod">
          <ac:chgData name="Michel Lutz" userId="d810f87b7268411f" providerId="LiveId" clId="{5A1BBAD4-B0B5-4EE5-B77F-13BF2FCBBF70}" dt="2023-11-10T12:03:10.337" v="1789" actId="1076"/>
          <ac:spMkLst>
            <pc:docMk/>
            <pc:sldMk cId="518868773" sldId="259"/>
            <ac:spMk id="13" creationId="{4A4CE40B-860D-69C7-917D-870A38FF0F78}"/>
          </ac:spMkLst>
        </pc:spChg>
        <pc:spChg chg="add del">
          <ac:chgData name="Michel Lutz" userId="d810f87b7268411f" providerId="LiveId" clId="{5A1BBAD4-B0B5-4EE5-B77F-13BF2FCBBF70}" dt="2023-11-10T10:21:42.822" v="569" actId="26606"/>
          <ac:spMkLst>
            <pc:docMk/>
            <pc:sldMk cId="518868773" sldId="259"/>
            <ac:spMk id="14" creationId="{53B021B3-DE93-4AB7-8A18-CF5F1CED88B8}"/>
          </ac:spMkLst>
        </pc:spChg>
        <pc:spChg chg="add mod">
          <ac:chgData name="Michel Lutz" userId="d810f87b7268411f" providerId="LiveId" clId="{5A1BBAD4-B0B5-4EE5-B77F-13BF2FCBBF70}" dt="2023-11-10T12:03:24.517" v="1794" actId="2711"/>
          <ac:spMkLst>
            <pc:docMk/>
            <pc:sldMk cId="518868773" sldId="259"/>
            <ac:spMk id="15" creationId="{B62F4F2F-636F-FB06-C7C0-2AAB439893C6}"/>
          </ac:spMkLst>
        </pc:spChg>
        <pc:spChg chg="add del">
          <ac:chgData name="Michel Lutz" userId="d810f87b7268411f" providerId="LiveId" clId="{5A1BBAD4-B0B5-4EE5-B77F-13BF2FCBBF70}" dt="2023-11-10T10:21:42.822" v="569" actId="26606"/>
          <ac:spMkLst>
            <pc:docMk/>
            <pc:sldMk cId="518868773" sldId="259"/>
            <ac:spMk id="16" creationId="{52D502E5-F6B4-4D58-B4AE-FC466FF15EE8}"/>
          </ac:spMkLst>
        </pc:spChg>
        <pc:spChg chg="add mod">
          <ac:chgData name="Michel Lutz" userId="d810f87b7268411f" providerId="LiveId" clId="{5A1BBAD4-B0B5-4EE5-B77F-13BF2FCBBF70}" dt="2023-11-10T12:03:47.266" v="1800" actId="1076"/>
          <ac:spMkLst>
            <pc:docMk/>
            <pc:sldMk cId="518868773" sldId="259"/>
            <ac:spMk id="17" creationId="{1319E3F4-C4FD-244E-9B51-A30F1DBC78CE}"/>
          </ac:spMkLst>
        </pc:spChg>
        <pc:spChg chg="add del">
          <ac:chgData name="Michel Lutz" userId="d810f87b7268411f" providerId="LiveId" clId="{5A1BBAD4-B0B5-4EE5-B77F-13BF2FCBBF70}" dt="2023-11-10T10:21:42.822" v="569" actId="26606"/>
          <ac:spMkLst>
            <pc:docMk/>
            <pc:sldMk cId="518868773" sldId="259"/>
            <ac:spMk id="18" creationId="{9DECDBF4-02B6-4BB4-B65B-B8107AD6A9E8}"/>
          </ac:spMkLst>
        </pc:spChg>
        <pc:spChg chg="add del">
          <ac:chgData name="Michel Lutz" userId="d810f87b7268411f" providerId="LiveId" clId="{5A1BBAD4-B0B5-4EE5-B77F-13BF2FCBBF70}" dt="2023-11-10T10:21:49.989" v="572" actId="26606"/>
          <ac:spMkLst>
            <pc:docMk/>
            <pc:sldMk cId="518868773" sldId="259"/>
            <ac:spMk id="20" creationId="{7301F447-EEF7-48F5-AF73-7566EE7F64AD}"/>
          </ac:spMkLst>
        </pc:spChg>
        <pc:spChg chg="add del">
          <ac:chgData name="Michel Lutz" userId="d810f87b7268411f" providerId="LiveId" clId="{5A1BBAD4-B0B5-4EE5-B77F-13BF2FCBBF70}" dt="2023-11-10T10:21:49.989" v="572" actId="26606"/>
          <ac:spMkLst>
            <pc:docMk/>
            <pc:sldMk cId="518868773" sldId="259"/>
            <ac:spMk id="21" creationId="{F7117410-A2A4-4085-9ADC-46744551DBDE}"/>
          </ac:spMkLst>
        </pc:spChg>
        <pc:spChg chg="add del">
          <ac:chgData name="Michel Lutz" userId="d810f87b7268411f" providerId="LiveId" clId="{5A1BBAD4-B0B5-4EE5-B77F-13BF2FCBBF70}" dt="2023-11-10T10:21:49.989" v="572" actId="26606"/>
          <ac:spMkLst>
            <pc:docMk/>
            <pc:sldMk cId="518868773" sldId="259"/>
            <ac:spMk id="22" creationId="{99F74EB5-E547-4FB4-95F5-BCC788F3C4A0}"/>
          </ac:spMkLst>
        </pc:spChg>
      </pc:sldChg>
      <pc:sldChg chg="delSp modSp mod ord">
        <pc:chgData name="Michel Lutz" userId="d810f87b7268411f" providerId="LiveId" clId="{5A1BBAD4-B0B5-4EE5-B77F-13BF2FCBBF70}" dt="2023-11-13T06:34:16.631" v="5339" actId="790"/>
        <pc:sldMkLst>
          <pc:docMk/>
          <pc:sldMk cId="4212316560" sldId="276"/>
        </pc:sldMkLst>
        <pc:spChg chg="del">
          <ac:chgData name="Michel Lutz" userId="d810f87b7268411f" providerId="LiveId" clId="{5A1BBAD4-B0B5-4EE5-B77F-13BF2FCBBF70}" dt="2023-11-10T14:17:25.984" v="4967" actId="478"/>
          <ac:spMkLst>
            <pc:docMk/>
            <pc:sldMk cId="4212316560" sldId="276"/>
            <ac:spMk id="3" creationId="{E0ACB100-9EB1-E544-96FF-2B6E0BC2F78C}"/>
          </ac:spMkLst>
        </pc:spChg>
        <pc:spChg chg="mod">
          <ac:chgData name="Michel Lutz" userId="d810f87b7268411f" providerId="LiveId" clId="{5A1BBAD4-B0B5-4EE5-B77F-13BF2FCBBF70}" dt="2023-11-13T06:34:16.631" v="5339" actId="790"/>
          <ac:spMkLst>
            <pc:docMk/>
            <pc:sldMk cId="4212316560" sldId="276"/>
            <ac:spMk id="5" creationId="{7439B0BD-295D-2246-BB4D-F70508D82DD4}"/>
          </ac:spMkLst>
        </pc:spChg>
        <pc:spChg chg="mod">
          <ac:chgData name="Michel Lutz" userId="d810f87b7268411f" providerId="LiveId" clId="{5A1BBAD4-B0B5-4EE5-B77F-13BF2FCBBF70}" dt="2023-11-10T14:17:17.312" v="4965" actId="207"/>
          <ac:spMkLst>
            <pc:docMk/>
            <pc:sldMk cId="4212316560" sldId="276"/>
            <ac:spMk id="6" creationId="{77273A95-1D4E-A94F-8695-698BCC2E8635}"/>
          </ac:spMkLst>
        </pc:spChg>
      </pc:sldChg>
      <pc:sldChg chg="addSp delSp modSp mod">
        <pc:chgData name="Michel Lutz" userId="d810f87b7268411f" providerId="LiveId" clId="{5A1BBAD4-B0B5-4EE5-B77F-13BF2FCBBF70}" dt="2023-11-13T06:09:09.251" v="4975" actId="790"/>
        <pc:sldMkLst>
          <pc:docMk/>
          <pc:sldMk cId="3672171471" sldId="279"/>
        </pc:sldMkLst>
        <pc:spChg chg="mod">
          <ac:chgData name="Michel Lutz" userId="d810f87b7268411f" providerId="LiveId" clId="{5A1BBAD4-B0B5-4EE5-B77F-13BF2FCBBF70}" dt="2023-11-10T12:05:07.191" v="1823" actId="1076"/>
          <ac:spMkLst>
            <pc:docMk/>
            <pc:sldMk cId="3672171471" sldId="279"/>
            <ac:spMk id="3" creationId="{9928FDFE-8BF4-C743-949B-17D6487D248F}"/>
          </ac:spMkLst>
        </pc:spChg>
        <pc:spChg chg="mod">
          <ac:chgData name="Michel Lutz" userId="d810f87b7268411f" providerId="LiveId" clId="{5A1BBAD4-B0B5-4EE5-B77F-13BF2FCBBF70}" dt="2023-11-10T12:04:34.217" v="1813" actId="1076"/>
          <ac:spMkLst>
            <pc:docMk/>
            <pc:sldMk cId="3672171471" sldId="279"/>
            <ac:spMk id="4" creationId="{BE67A756-9ABA-8D46-B10C-13761E57D12C}"/>
          </ac:spMkLst>
        </pc:spChg>
        <pc:spChg chg="mod">
          <ac:chgData name="Michel Lutz" userId="d810f87b7268411f" providerId="LiveId" clId="{5A1BBAD4-B0B5-4EE5-B77F-13BF2FCBBF70}" dt="2023-11-13T06:09:09.251" v="4975" actId="790"/>
          <ac:spMkLst>
            <pc:docMk/>
            <pc:sldMk cId="3672171471" sldId="279"/>
            <ac:spMk id="6" creationId="{163D290D-21A2-A74F-954D-408F6152C9F9}"/>
          </ac:spMkLst>
        </pc:spChg>
        <pc:spChg chg="del">
          <ac:chgData name="Michel Lutz" userId="d810f87b7268411f" providerId="LiveId" clId="{5A1BBAD4-B0B5-4EE5-B77F-13BF2FCBBF70}" dt="2023-11-10T14:17:54.813" v="4973" actId="478"/>
          <ac:spMkLst>
            <pc:docMk/>
            <pc:sldMk cId="3672171471" sldId="279"/>
            <ac:spMk id="8" creationId="{FDAD67A7-8258-E944-B3FC-8ED6B8BCB31B}"/>
          </ac:spMkLst>
        </pc:spChg>
        <pc:spChg chg="mod">
          <ac:chgData name="Michel Lutz" userId="d810f87b7268411f" providerId="LiveId" clId="{5A1BBAD4-B0B5-4EE5-B77F-13BF2FCBBF70}" dt="2023-11-10T12:04:57.679" v="1821" actId="2711"/>
          <ac:spMkLst>
            <pc:docMk/>
            <pc:sldMk cId="3672171471" sldId="279"/>
            <ac:spMk id="12" creationId="{2B39C953-AF66-2E40-9B33-2DEF6B8C723C}"/>
          </ac:spMkLst>
        </pc:spChg>
        <pc:spChg chg="mod">
          <ac:chgData name="Michel Lutz" userId="d810f87b7268411f" providerId="LiveId" clId="{5A1BBAD4-B0B5-4EE5-B77F-13BF2FCBBF70}" dt="2023-11-10T12:04:38.536" v="1814" actId="1076"/>
          <ac:spMkLst>
            <pc:docMk/>
            <pc:sldMk cId="3672171471" sldId="279"/>
            <ac:spMk id="13" creationId="{154783D6-EF1A-7140-B2A8-FA22B6B7F7F1}"/>
          </ac:spMkLst>
        </pc:spChg>
        <pc:spChg chg="add del mod ord">
          <ac:chgData name="Michel Lutz" userId="d810f87b7268411f" providerId="LiveId" clId="{5A1BBAD4-B0B5-4EE5-B77F-13BF2FCBBF70}" dt="2023-11-10T10:28:30.953" v="704" actId="478"/>
          <ac:spMkLst>
            <pc:docMk/>
            <pc:sldMk cId="3672171471" sldId="279"/>
            <ac:spMk id="14" creationId="{A481096E-FCFA-0798-387E-702FDFD11396}"/>
          </ac:spMkLst>
        </pc:spChg>
        <pc:picChg chg="add mod ord modCrop">
          <ac:chgData name="Michel Lutz" userId="d810f87b7268411f" providerId="LiveId" clId="{5A1BBAD4-B0B5-4EE5-B77F-13BF2FCBBF70}" dt="2023-11-10T10:28:38.771" v="706" actId="14100"/>
          <ac:picMkLst>
            <pc:docMk/>
            <pc:sldMk cId="3672171471" sldId="279"/>
            <ac:picMk id="9" creationId="{8C790728-96EF-91A7-4D4A-B9A151E98A77}"/>
          </ac:picMkLst>
        </pc:picChg>
        <pc:picChg chg="del">
          <ac:chgData name="Michel Lutz" userId="d810f87b7268411f" providerId="LiveId" clId="{5A1BBAD4-B0B5-4EE5-B77F-13BF2FCBBF70}" dt="2023-11-10T10:27:10.596" v="646" actId="478"/>
          <ac:picMkLst>
            <pc:docMk/>
            <pc:sldMk cId="3672171471" sldId="279"/>
            <ac:picMk id="10" creationId="{13A39FEF-938A-CF4C-A819-78FE2008FA4B}"/>
          </ac:picMkLst>
        </pc:picChg>
        <pc:picChg chg="add del mod">
          <ac:chgData name="Michel Lutz" userId="d810f87b7268411f" providerId="LiveId" clId="{5A1BBAD4-B0B5-4EE5-B77F-13BF2FCBBF70}" dt="2023-11-10T11:03:32.304" v="710" actId="478"/>
          <ac:picMkLst>
            <pc:docMk/>
            <pc:sldMk cId="3672171471" sldId="279"/>
            <ac:picMk id="16" creationId="{10A66BA0-82E5-EC90-F3A3-B5D98D45ABD0}"/>
          </ac:picMkLst>
        </pc:picChg>
      </pc:sldChg>
      <pc:sldChg chg="del">
        <pc:chgData name="Michel Lutz" userId="d810f87b7268411f" providerId="LiveId" clId="{5A1BBAD4-B0B5-4EE5-B77F-13BF2FCBBF70}" dt="2023-11-09T08:19:05.488" v="94" actId="47"/>
        <pc:sldMkLst>
          <pc:docMk/>
          <pc:sldMk cId="1986984613" sldId="285"/>
        </pc:sldMkLst>
      </pc:sldChg>
      <pc:sldChg chg="del">
        <pc:chgData name="Michel Lutz" userId="d810f87b7268411f" providerId="LiveId" clId="{5A1BBAD4-B0B5-4EE5-B77F-13BF2FCBBF70}" dt="2023-11-09T08:19:05.488" v="94" actId="47"/>
        <pc:sldMkLst>
          <pc:docMk/>
          <pc:sldMk cId="2518979648" sldId="286"/>
        </pc:sldMkLst>
      </pc:sldChg>
      <pc:sldChg chg="del">
        <pc:chgData name="Michel Lutz" userId="d810f87b7268411f" providerId="LiveId" clId="{5A1BBAD4-B0B5-4EE5-B77F-13BF2FCBBF70}" dt="2023-11-09T08:19:05.488" v="94" actId="47"/>
        <pc:sldMkLst>
          <pc:docMk/>
          <pc:sldMk cId="2544895841" sldId="288"/>
        </pc:sldMkLst>
      </pc:sldChg>
      <pc:sldChg chg="del">
        <pc:chgData name="Michel Lutz" userId="d810f87b7268411f" providerId="LiveId" clId="{5A1BBAD4-B0B5-4EE5-B77F-13BF2FCBBF70}" dt="2023-11-09T08:19:05.488" v="94" actId="47"/>
        <pc:sldMkLst>
          <pc:docMk/>
          <pc:sldMk cId="140320326" sldId="289"/>
        </pc:sldMkLst>
      </pc:sldChg>
      <pc:sldChg chg="del">
        <pc:chgData name="Michel Lutz" userId="d810f87b7268411f" providerId="LiveId" clId="{5A1BBAD4-B0B5-4EE5-B77F-13BF2FCBBF70}" dt="2023-11-09T08:19:05.488" v="94" actId="47"/>
        <pc:sldMkLst>
          <pc:docMk/>
          <pc:sldMk cId="353771514" sldId="290"/>
        </pc:sldMkLst>
      </pc:sldChg>
      <pc:sldChg chg="del">
        <pc:chgData name="Michel Lutz" userId="d810f87b7268411f" providerId="LiveId" clId="{5A1BBAD4-B0B5-4EE5-B77F-13BF2FCBBF70}" dt="2023-11-09T08:19:05.488" v="94" actId="47"/>
        <pc:sldMkLst>
          <pc:docMk/>
          <pc:sldMk cId="2769410647" sldId="293"/>
        </pc:sldMkLst>
      </pc:sldChg>
      <pc:sldChg chg="modSp mod">
        <pc:chgData name="Michel Lutz" userId="d810f87b7268411f" providerId="LiveId" clId="{5A1BBAD4-B0B5-4EE5-B77F-13BF2FCBBF70}" dt="2023-11-13T07:06:14.027" v="6168" actId="20577"/>
        <pc:sldMkLst>
          <pc:docMk/>
          <pc:sldMk cId="1643632282" sldId="295"/>
        </pc:sldMkLst>
        <pc:spChg chg="mod">
          <ac:chgData name="Michel Lutz" userId="d810f87b7268411f" providerId="LiveId" clId="{5A1BBAD4-B0B5-4EE5-B77F-13BF2FCBBF70}" dt="2023-11-13T07:06:14.027" v="6168" actId="20577"/>
          <ac:spMkLst>
            <pc:docMk/>
            <pc:sldMk cId="1643632282" sldId="295"/>
            <ac:spMk id="3" creationId="{00000000-0000-0000-0000-000000000000}"/>
          </ac:spMkLst>
        </pc:spChg>
      </pc:sldChg>
      <pc:sldChg chg="addSp delSp modSp new del mod setBg">
        <pc:chgData name="Michel Lutz" userId="d810f87b7268411f" providerId="LiveId" clId="{5A1BBAD4-B0B5-4EE5-B77F-13BF2FCBBF70}" dt="2023-11-10T11:54:35.162" v="1556" actId="47"/>
        <pc:sldMkLst>
          <pc:docMk/>
          <pc:sldMk cId="2904619317" sldId="296"/>
        </pc:sldMkLst>
        <pc:spChg chg="mod">
          <ac:chgData name="Michel Lutz" userId="d810f87b7268411f" providerId="LiveId" clId="{5A1BBAD4-B0B5-4EE5-B77F-13BF2FCBBF70}" dt="2023-11-10T11:45:23.934" v="1296" actId="26606"/>
          <ac:spMkLst>
            <pc:docMk/>
            <pc:sldMk cId="2904619317" sldId="296"/>
            <ac:spMk id="2" creationId="{7805DBB5-9F0D-E088-EAE0-05A1165EECA2}"/>
          </ac:spMkLst>
        </pc:spChg>
        <pc:spChg chg="del">
          <ac:chgData name="Michel Lutz" userId="d810f87b7268411f" providerId="LiveId" clId="{5A1BBAD4-B0B5-4EE5-B77F-13BF2FCBBF70}" dt="2023-11-10T11:24:09.714" v="988" actId="26606"/>
          <ac:spMkLst>
            <pc:docMk/>
            <pc:sldMk cId="2904619317" sldId="296"/>
            <ac:spMk id="3" creationId="{6CDB64A3-D842-ED42-4461-8C80EBF92380}"/>
          </ac:spMkLst>
        </pc:spChg>
        <pc:spChg chg="del mod ord">
          <ac:chgData name="Michel Lutz" userId="d810f87b7268411f" providerId="LiveId" clId="{5A1BBAD4-B0B5-4EE5-B77F-13BF2FCBBF70}" dt="2023-11-10T11:44:33.209" v="1284" actId="478"/>
          <ac:spMkLst>
            <pc:docMk/>
            <pc:sldMk cId="2904619317" sldId="296"/>
            <ac:spMk id="4" creationId="{0EF2A640-F5D5-962C-898D-6E41190CECD5}"/>
          </ac:spMkLst>
        </pc:spChg>
        <pc:spChg chg="del mod">
          <ac:chgData name="Michel Lutz" userId="d810f87b7268411f" providerId="LiveId" clId="{5A1BBAD4-B0B5-4EE5-B77F-13BF2FCBBF70}" dt="2023-11-10T11:25:38.371" v="1141" actId="478"/>
          <ac:spMkLst>
            <pc:docMk/>
            <pc:sldMk cId="2904619317" sldId="296"/>
            <ac:spMk id="5" creationId="{393A835A-B455-8EDB-4C9E-3CEADAECFDDA}"/>
          </ac:spMkLst>
        </pc:spChg>
        <pc:spChg chg="mod">
          <ac:chgData name="Michel Lutz" userId="d810f87b7268411f" providerId="LiveId" clId="{5A1BBAD4-B0B5-4EE5-B77F-13BF2FCBBF70}" dt="2023-11-10T11:45:23.934" v="1296" actId="26606"/>
          <ac:spMkLst>
            <pc:docMk/>
            <pc:sldMk cId="2904619317" sldId="296"/>
            <ac:spMk id="6" creationId="{DF785D67-C963-83D2-9DE7-DBE49A1C51A5}"/>
          </ac:spMkLst>
        </pc:spChg>
        <pc:spChg chg="add del">
          <ac:chgData name="Michel Lutz" userId="d810f87b7268411f" providerId="LiveId" clId="{5A1BBAD4-B0B5-4EE5-B77F-13BF2FCBBF70}" dt="2023-11-10T11:45:23.934" v="1296" actId="26606"/>
          <ac:spMkLst>
            <pc:docMk/>
            <pc:sldMk cId="2904619317" sldId="296"/>
            <ac:spMk id="13" creationId="{D4771268-CB57-404A-9271-370EB28F6090}"/>
          </ac:spMkLst>
        </pc:spChg>
        <pc:spChg chg="add">
          <ac:chgData name="Michel Lutz" userId="d810f87b7268411f" providerId="LiveId" clId="{5A1BBAD4-B0B5-4EE5-B77F-13BF2FCBBF70}" dt="2023-11-10T11:45:23.934" v="1296" actId="26606"/>
          <ac:spMkLst>
            <pc:docMk/>
            <pc:sldMk cId="2904619317" sldId="296"/>
            <ac:spMk id="15" creationId="{2550BE34-C2B8-49B8-8519-67A8CAD51AE9}"/>
          </ac:spMkLst>
        </pc:spChg>
        <pc:spChg chg="add">
          <ac:chgData name="Michel Lutz" userId="d810f87b7268411f" providerId="LiveId" clId="{5A1BBAD4-B0B5-4EE5-B77F-13BF2FCBBF70}" dt="2023-11-10T11:45:23.934" v="1296" actId="26606"/>
          <ac:spMkLst>
            <pc:docMk/>
            <pc:sldMk cId="2904619317" sldId="296"/>
            <ac:spMk id="16" creationId="{055768EC-A916-C2DA-83ED-97A5A22553DA}"/>
          </ac:spMkLst>
        </pc:spChg>
        <pc:spChg chg="add del">
          <ac:chgData name="Michel Lutz" userId="d810f87b7268411f" providerId="LiveId" clId="{5A1BBAD4-B0B5-4EE5-B77F-13BF2FCBBF70}" dt="2023-11-10T11:45:13.247" v="1294" actId="26606"/>
          <ac:spMkLst>
            <pc:docMk/>
            <pc:sldMk cId="2904619317" sldId="296"/>
            <ac:spMk id="17" creationId="{0E776EB0-F528-0AAF-FDBF-AB28440E253B}"/>
          </ac:spMkLst>
        </pc:spChg>
        <pc:spChg chg="add">
          <ac:chgData name="Michel Lutz" userId="d810f87b7268411f" providerId="LiveId" clId="{5A1BBAD4-B0B5-4EE5-B77F-13BF2FCBBF70}" dt="2023-11-10T11:45:23.934" v="1296" actId="26606"/>
          <ac:spMkLst>
            <pc:docMk/>
            <pc:sldMk cId="2904619317" sldId="296"/>
            <ac:spMk id="22" creationId="{A7457DD9-5A45-400A-AB4B-4B4EDECA25F1}"/>
          </ac:spMkLst>
        </pc:spChg>
        <pc:spChg chg="add">
          <ac:chgData name="Michel Lutz" userId="d810f87b7268411f" providerId="LiveId" clId="{5A1BBAD4-B0B5-4EE5-B77F-13BF2FCBBF70}" dt="2023-11-10T11:45:23.934" v="1296" actId="26606"/>
          <ac:spMkLst>
            <pc:docMk/>
            <pc:sldMk cId="2904619317" sldId="296"/>
            <ac:spMk id="24" creationId="{441CF7D6-A660-431A-B0BB-140A0D5556B6}"/>
          </ac:spMkLst>
        </pc:spChg>
        <pc:spChg chg="add">
          <ac:chgData name="Michel Lutz" userId="d810f87b7268411f" providerId="LiveId" clId="{5A1BBAD4-B0B5-4EE5-B77F-13BF2FCBBF70}" dt="2023-11-10T11:45:23.934" v="1296" actId="26606"/>
          <ac:spMkLst>
            <pc:docMk/>
            <pc:sldMk cId="2904619317" sldId="296"/>
            <ac:spMk id="26" creationId="{0570A85B-3810-4F95-97B0-CBF4CCDB381C}"/>
          </ac:spMkLst>
        </pc:spChg>
        <pc:grpChg chg="add del">
          <ac:chgData name="Michel Lutz" userId="d810f87b7268411f" providerId="LiveId" clId="{5A1BBAD4-B0B5-4EE5-B77F-13BF2FCBBF70}" dt="2023-11-10T11:45:13.247" v="1294" actId="26606"/>
          <ac:grpSpMkLst>
            <pc:docMk/>
            <pc:sldMk cId="2904619317" sldId="296"/>
            <ac:grpSpMk id="20" creationId="{BE589684-54CA-64D8-C963-5F19FF75BF72}"/>
          </ac:grpSpMkLst>
        </pc:grpChg>
        <pc:picChg chg="add mod ord">
          <ac:chgData name="Michel Lutz" userId="d810f87b7268411f" providerId="LiveId" clId="{5A1BBAD4-B0B5-4EE5-B77F-13BF2FCBBF70}" dt="2023-11-10T11:45:37.048" v="1297" actId="27614"/>
          <ac:picMkLst>
            <pc:docMk/>
            <pc:sldMk cId="2904619317" sldId="296"/>
            <ac:picMk id="8" creationId="{E74D47E1-B8BF-6273-54F7-08A7474F04FB}"/>
          </ac:picMkLst>
        </pc:picChg>
      </pc:sldChg>
      <pc:sldChg chg="del">
        <pc:chgData name="Michel Lutz" userId="d810f87b7268411f" providerId="LiveId" clId="{5A1BBAD4-B0B5-4EE5-B77F-13BF2FCBBF70}" dt="2023-11-09T08:19:05.488" v="94" actId="47"/>
        <pc:sldMkLst>
          <pc:docMk/>
          <pc:sldMk cId="3331835995" sldId="296"/>
        </pc:sldMkLst>
      </pc:sldChg>
      <pc:sldChg chg="del">
        <pc:chgData name="Michel Lutz" userId="d810f87b7268411f" providerId="LiveId" clId="{5A1BBAD4-B0B5-4EE5-B77F-13BF2FCBBF70}" dt="2023-11-09T08:19:05.488" v="94" actId="47"/>
        <pc:sldMkLst>
          <pc:docMk/>
          <pc:sldMk cId="1542930253" sldId="297"/>
        </pc:sldMkLst>
      </pc:sldChg>
      <pc:sldChg chg="addSp delSp modSp new mod ord">
        <pc:chgData name="Michel Lutz" userId="d810f87b7268411f" providerId="LiveId" clId="{5A1BBAD4-B0B5-4EE5-B77F-13BF2FCBBF70}" dt="2023-11-13T06:15:46.266" v="4997" actId="20577"/>
        <pc:sldMkLst>
          <pc:docMk/>
          <pc:sldMk cId="2594811863" sldId="297"/>
        </pc:sldMkLst>
        <pc:spChg chg="mod">
          <ac:chgData name="Michel Lutz" userId="d810f87b7268411f" providerId="LiveId" clId="{5A1BBAD4-B0B5-4EE5-B77F-13BF2FCBBF70}" dt="2023-11-10T12:37:40.751" v="2460" actId="14100"/>
          <ac:spMkLst>
            <pc:docMk/>
            <pc:sldMk cId="2594811863" sldId="297"/>
            <ac:spMk id="2" creationId="{E4D9AB1A-60A3-CCAF-265F-FCF8E0C5B104}"/>
          </ac:spMkLst>
        </pc:spChg>
        <pc:spChg chg="del">
          <ac:chgData name="Michel Lutz" userId="d810f87b7268411f" providerId="LiveId" clId="{5A1BBAD4-B0B5-4EE5-B77F-13BF2FCBBF70}" dt="2023-11-10T12:10:01.335" v="2061" actId="478"/>
          <ac:spMkLst>
            <pc:docMk/>
            <pc:sldMk cId="2594811863" sldId="297"/>
            <ac:spMk id="3" creationId="{2D045BE1-FDDF-3A8E-A4EA-B56856261270}"/>
          </ac:spMkLst>
        </pc:spChg>
        <pc:spChg chg="del">
          <ac:chgData name="Michel Lutz" userId="d810f87b7268411f" providerId="LiveId" clId="{5A1BBAD4-B0B5-4EE5-B77F-13BF2FCBBF70}" dt="2023-11-10T13:13:49.803" v="3141" actId="478"/>
          <ac:spMkLst>
            <pc:docMk/>
            <pc:sldMk cId="2594811863" sldId="297"/>
            <ac:spMk id="5" creationId="{AD4ED688-5936-B398-4B0B-A37BD8E91083}"/>
          </ac:spMkLst>
        </pc:spChg>
        <pc:spChg chg="add del mod">
          <ac:chgData name="Michel Lutz" userId="d810f87b7268411f" providerId="LiveId" clId="{5A1BBAD4-B0B5-4EE5-B77F-13BF2FCBBF70}" dt="2023-11-10T12:17:15.729" v="2186" actId="478"/>
          <ac:spMkLst>
            <pc:docMk/>
            <pc:sldMk cId="2594811863" sldId="297"/>
            <ac:spMk id="7" creationId="{BBFC8DDD-5133-387B-DC62-5906B23597F7}"/>
          </ac:spMkLst>
        </pc:spChg>
        <pc:spChg chg="add mod">
          <ac:chgData name="Michel Lutz" userId="d810f87b7268411f" providerId="LiveId" clId="{5A1BBAD4-B0B5-4EE5-B77F-13BF2FCBBF70}" dt="2023-11-10T13:12:29.749" v="3108" actId="20577"/>
          <ac:spMkLst>
            <pc:docMk/>
            <pc:sldMk cId="2594811863" sldId="297"/>
            <ac:spMk id="32" creationId="{3D19ADC3-4324-ACBC-1204-CD5589BECB0C}"/>
          </ac:spMkLst>
        </pc:spChg>
        <pc:spChg chg="add mod">
          <ac:chgData name="Michel Lutz" userId="d810f87b7268411f" providerId="LiveId" clId="{5A1BBAD4-B0B5-4EE5-B77F-13BF2FCBBF70}" dt="2023-11-10T13:12:31.112" v="3109" actId="20577"/>
          <ac:spMkLst>
            <pc:docMk/>
            <pc:sldMk cId="2594811863" sldId="297"/>
            <ac:spMk id="33" creationId="{1B656803-DCD3-DCAC-E56E-599B7FFA9729}"/>
          </ac:spMkLst>
        </pc:spChg>
        <pc:spChg chg="add mod">
          <ac:chgData name="Michel Lutz" userId="d810f87b7268411f" providerId="LiveId" clId="{5A1BBAD4-B0B5-4EE5-B77F-13BF2FCBBF70}" dt="2023-11-10T13:12:10.780" v="3100" actId="1076"/>
          <ac:spMkLst>
            <pc:docMk/>
            <pc:sldMk cId="2594811863" sldId="297"/>
            <ac:spMk id="34" creationId="{9EA938F9-92B9-4D30-AA75-726715A4E6EC}"/>
          </ac:spMkLst>
        </pc:spChg>
        <pc:spChg chg="add mod">
          <ac:chgData name="Michel Lutz" userId="d810f87b7268411f" providerId="LiveId" clId="{5A1BBAD4-B0B5-4EE5-B77F-13BF2FCBBF70}" dt="2023-11-10T13:12:01.659" v="3097" actId="1076"/>
          <ac:spMkLst>
            <pc:docMk/>
            <pc:sldMk cId="2594811863" sldId="297"/>
            <ac:spMk id="35" creationId="{B607E37E-25E3-4CDB-AEF3-7450A0497E89}"/>
          </ac:spMkLst>
        </pc:spChg>
        <pc:spChg chg="add mod">
          <ac:chgData name="Michel Lutz" userId="d810f87b7268411f" providerId="LiveId" clId="{5A1BBAD4-B0B5-4EE5-B77F-13BF2FCBBF70}" dt="2023-11-13T06:15:34.775" v="4992" actId="20577"/>
          <ac:spMkLst>
            <pc:docMk/>
            <pc:sldMk cId="2594811863" sldId="297"/>
            <ac:spMk id="36" creationId="{89D2FF90-E7B0-77BF-BF6D-A2129CC0694D}"/>
          </ac:spMkLst>
        </pc:spChg>
        <pc:spChg chg="add mod">
          <ac:chgData name="Michel Lutz" userId="d810f87b7268411f" providerId="LiveId" clId="{5A1BBAD4-B0B5-4EE5-B77F-13BF2FCBBF70}" dt="2023-11-10T13:12:13.166" v="3101" actId="1076"/>
          <ac:spMkLst>
            <pc:docMk/>
            <pc:sldMk cId="2594811863" sldId="297"/>
            <ac:spMk id="37" creationId="{D0657BBF-AC58-9DDA-9866-EEE0EA217DEB}"/>
          </ac:spMkLst>
        </pc:spChg>
        <pc:spChg chg="add mod">
          <ac:chgData name="Michel Lutz" userId="d810f87b7268411f" providerId="LiveId" clId="{5A1BBAD4-B0B5-4EE5-B77F-13BF2FCBBF70}" dt="2023-11-10T13:12:03.635" v="3098" actId="1076"/>
          <ac:spMkLst>
            <pc:docMk/>
            <pc:sldMk cId="2594811863" sldId="297"/>
            <ac:spMk id="38" creationId="{01CEEDD8-5A86-4F4C-42F3-836A5C4E349E}"/>
          </ac:spMkLst>
        </pc:spChg>
        <pc:spChg chg="add mod">
          <ac:chgData name="Michel Lutz" userId="d810f87b7268411f" providerId="LiveId" clId="{5A1BBAD4-B0B5-4EE5-B77F-13BF2FCBBF70}" dt="2023-11-13T06:15:31.858" v="4991" actId="20577"/>
          <ac:spMkLst>
            <pc:docMk/>
            <pc:sldMk cId="2594811863" sldId="297"/>
            <ac:spMk id="39" creationId="{D1E159D5-FD44-70CB-2E6D-D9E608F58D68}"/>
          </ac:spMkLst>
        </pc:spChg>
        <pc:spChg chg="add mod">
          <ac:chgData name="Michel Lutz" userId="d810f87b7268411f" providerId="LiveId" clId="{5A1BBAD4-B0B5-4EE5-B77F-13BF2FCBBF70}" dt="2023-11-10T13:11:51.220" v="3091" actId="1076"/>
          <ac:spMkLst>
            <pc:docMk/>
            <pc:sldMk cId="2594811863" sldId="297"/>
            <ac:spMk id="40" creationId="{D54B179D-57C4-490B-635C-0CB3BC388637}"/>
          </ac:spMkLst>
        </pc:spChg>
        <pc:spChg chg="add mod">
          <ac:chgData name="Michel Lutz" userId="d810f87b7268411f" providerId="LiveId" clId="{5A1BBAD4-B0B5-4EE5-B77F-13BF2FCBBF70}" dt="2023-11-10T13:04:57.589" v="3011" actId="1076"/>
          <ac:spMkLst>
            <pc:docMk/>
            <pc:sldMk cId="2594811863" sldId="297"/>
            <ac:spMk id="41" creationId="{C7C667A3-BED3-B1AE-5DB2-2AA620199207}"/>
          </ac:spMkLst>
        </pc:spChg>
        <pc:spChg chg="add mod">
          <ac:chgData name="Michel Lutz" userId="d810f87b7268411f" providerId="LiveId" clId="{5A1BBAD4-B0B5-4EE5-B77F-13BF2FCBBF70}" dt="2023-11-13T06:15:37.471" v="4993" actId="20577"/>
          <ac:spMkLst>
            <pc:docMk/>
            <pc:sldMk cId="2594811863" sldId="297"/>
            <ac:spMk id="42" creationId="{F3952844-24A1-A1DB-DC18-D8CED7253C70}"/>
          </ac:spMkLst>
        </pc:spChg>
        <pc:spChg chg="add mod">
          <ac:chgData name="Michel Lutz" userId="d810f87b7268411f" providerId="LiveId" clId="{5A1BBAD4-B0B5-4EE5-B77F-13BF2FCBBF70}" dt="2023-11-10T13:03:57.257" v="2998" actId="1076"/>
          <ac:spMkLst>
            <pc:docMk/>
            <pc:sldMk cId="2594811863" sldId="297"/>
            <ac:spMk id="43" creationId="{D830D87D-C1E3-32BD-0F70-82BECCFF7449}"/>
          </ac:spMkLst>
        </pc:spChg>
        <pc:spChg chg="add mod">
          <ac:chgData name="Michel Lutz" userId="d810f87b7268411f" providerId="LiveId" clId="{5A1BBAD4-B0B5-4EE5-B77F-13BF2FCBBF70}" dt="2023-11-13T06:15:41.759" v="4995" actId="20577"/>
          <ac:spMkLst>
            <pc:docMk/>
            <pc:sldMk cId="2594811863" sldId="297"/>
            <ac:spMk id="44" creationId="{FA4FF907-3EE2-4506-C6A5-A1C53E14C9A1}"/>
          </ac:spMkLst>
        </pc:spChg>
        <pc:spChg chg="add mod">
          <ac:chgData name="Michel Lutz" userId="d810f87b7268411f" providerId="LiveId" clId="{5A1BBAD4-B0B5-4EE5-B77F-13BF2FCBBF70}" dt="2023-11-10T13:20:24.313" v="3308" actId="1076"/>
          <ac:spMkLst>
            <pc:docMk/>
            <pc:sldMk cId="2594811863" sldId="297"/>
            <ac:spMk id="45" creationId="{8C2BF34D-8121-065F-7B6D-5EF7BEB29894}"/>
          </ac:spMkLst>
        </pc:spChg>
        <pc:spChg chg="add mod">
          <ac:chgData name="Michel Lutz" userId="d810f87b7268411f" providerId="LiveId" clId="{5A1BBAD4-B0B5-4EE5-B77F-13BF2FCBBF70}" dt="2023-11-10T13:20:26.805" v="3309" actId="1076"/>
          <ac:spMkLst>
            <pc:docMk/>
            <pc:sldMk cId="2594811863" sldId="297"/>
            <ac:spMk id="46" creationId="{6D14E89D-3035-454C-4B64-55D748204134}"/>
          </ac:spMkLst>
        </pc:spChg>
        <pc:spChg chg="add del mod">
          <ac:chgData name="Michel Lutz" userId="d810f87b7268411f" providerId="LiveId" clId="{5A1BBAD4-B0B5-4EE5-B77F-13BF2FCBBF70}" dt="2023-11-10T13:09:35.141" v="3045" actId="478"/>
          <ac:spMkLst>
            <pc:docMk/>
            <pc:sldMk cId="2594811863" sldId="297"/>
            <ac:spMk id="53" creationId="{9524AD26-D7E3-0572-154D-D627ED66481D}"/>
          </ac:spMkLst>
        </pc:spChg>
        <pc:spChg chg="add mod">
          <ac:chgData name="Michel Lutz" userId="d810f87b7268411f" providerId="LiveId" clId="{5A1BBAD4-B0B5-4EE5-B77F-13BF2FCBBF70}" dt="2023-11-10T13:20:40.348" v="3312" actId="1076"/>
          <ac:spMkLst>
            <pc:docMk/>
            <pc:sldMk cId="2594811863" sldId="297"/>
            <ac:spMk id="60" creationId="{3668BB35-8AED-3E73-446D-7AF776044771}"/>
          </ac:spMkLst>
        </pc:spChg>
        <pc:spChg chg="add mod">
          <ac:chgData name="Michel Lutz" userId="d810f87b7268411f" providerId="LiveId" clId="{5A1BBAD4-B0B5-4EE5-B77F-13BF2FCBBF70}" dt="2023-11-10T13:14:12.471" v="3146" actId="1076"/>
          <ac:spMkLst>
            <pc:docMk/>
            <pc:sldMk cId="2594811863" sldId="297"/>
            <ac:spMk id="63" creationId="{530B44B0-A689-AA61-58C2-B07B53D2E5D2}"/>
          </ac:spMkLst>
        </pc:spChg>
        <pc:spChg chg="add mod">
          <ac:chgData name="Michel Lutz" userId="d810f87b7268411f" providerId="LiveId" clId="{5A1BBAD4-B0B5-4EE5-B77F-13BF2FCBBF70}" dt="2023-11-10T13:20:24.313" v="3308" actId="1076"/>
          <ac:spMkLst>
            <pc:docMk/>
            <pc:sldMk cId="2594811863" sldId="297"/>
            <ac:spMk id="64" creationId="{FCF32FF8-A563-787C-E193-CA6BE27DC6F4}"/>
          </ac:spMkLst>
        </pc:spChg>
        <pc:spChg chg="add mod">
          <ac:chgData name="Michel Lutz" userId="d810f87b7268411f" providerId="LiveId" clId="{5A1BBAD4-B0B5-4EE5-B77F-13BF2FCBBF70}" dt="2023-11-10T13:05:53.209" v="3019" actId="692"/>
          <ac:spMkLst>
            <pc:docMk/>
            <pc:sldMk cId="2594811863" sldId="297"/>
            <ac:spMk id="65" creationId="{7A58531B-9F06-78C8-1749-E35E07470149}"/>
          </ac:spMkLst>
        </pc:spChg>
        <pc:spChg chg="add mod">
          <ac:chgData name="Michel Lutz" userId="d810f87b7268411f" providerId="LiveId" clId="{5A1BBAD4-B0B5-4EE5-B77F-13BF2FCBBF70}" dt="2023-11-10T13:14:12.471" v="3146" actId="1076"/>
          <ac:spMkLst>
            <pc:docMk/>
            <pc:sldMk cId="2594811863" sldId="297"/>
            <ac:spMk id="66" creationId="{EBFB358D-D426-6FFC-49FE-F50763D11438}"/>
          </ac:spMkLst>
        </pc:spChg>
        <pc:spChg chg="add del mod">
          <ac:chgData name="Michel Lutz" userId="d810f87b7268411f" providerId="LiveId" clId="{5A1BBAD4-B0B5-4EE5-B77F-13BF2FCBBF70}" dt="2023-11-10T13:11:17.625" v="3072" actId="478"/>
          <ac:spMkLst>
            <pc:docMk/>
            <pc:sldMk cId="2594811863" sldId="297"/>
            <ac:spMk id="72" creationId="{FF420448-4A39-50C6-F6B4-2DF23566330A}"/>
          </ac:spMkLst>
        </pc:spChg>
        <pc:spChg chg="add mod">
          <ac:chgData name="Michel Lutz" userId="d810f87b7268411f" providerId="LiveId" clId="{5A1BBAD4-B0B5-4EE5-B77F-13BF2FCBBF70}" dt="2023-11-10T13:14:16.173" v="3147" actId="1076"/>
          <ac:spMkLst>
            <pc:docMk/>
            <pc:sldMk cId="2594811863" sldId="297"/>
            <ac:spMk id="73" creationId="{6E59A420-C744-B569-9853-9D34009F738D}"/>
          </ac:spMkLst>
        </pc:spChg>
        <pc:spChg chg="add mod">
          <ac:chgData name="Michel Lutz" userId="d810f87b7268411f" providerId="LiveId" clId="{5A1BBAD4-B0B5-4EE5-B77F-13BF2FCBBF70}" dt="2023-11-10T13:14:21.399" v="3150" actId="1076"/>
          <ac:spMkLst>
            <pc:docMk/>
            <pc:sldMk cId="2594811863" sldId="297"/>
            <ac:spMk id="74" creationId="{18167F34-A720-B422-8348-0D07310179EF}"/>
          </ac:spMkLst>
        </pc:spChg>
        <pc:spChg chg="add mod">
          <ac:chgData name="Michel Lutz" userId="d810f87b7268411f" providerId="LiveId" clId="{5A1BBAD4-B0B5-4EE5-B77F-13BF2FCBBF70}" dt="2023-11-13T06:15:46.266" v="4997" actId="20577"/>
          <ac:spMkLst>
            <pc:docMk/>
            <pc:sldMk cId="2594811863" sldId="297"/>
            <ac:spMk id="75" creationId="{BDC84A71-A0B7-B4BE-F7AA-7C1C27A9D86C}"/>
          </ac:spMkLst>
        </pc:spChg>
        <pc:spChg chg="add del">
          <ac:chgData name="Michel Lutz" userId="d810f87b7268411f" providerId="LiveId" clId="{5A1BBAD4-B0B5-4EE5-B77F-13BF2FCBBF70}" dt="2023-11-10T13:15:39.111" v="3164" actId="478"/>
          <ac:spMkLst>
            <pc:docMk/>
            <pc:sldMk cId="2594811863" sldId="297"/>
            <ac:spMk id="78" creationId="{DFAA3275-4EB2-B250-1AF3-702FEB50306E}"/>
          </ac:spMkLst>
        </pc:spChg>
        <pc:picChg chg="add mod">
          <ac:chgData name="Michel Lutz" userId="d810f87b7268411f" providerId="LiveId" clId="{5A1BBAD4-B0B5-4EE5-B77F-13BF2FCBBF70}" dt="2023-11-10T13:12:22.648" v="3105" actId="1076"/>
          <ac:picMkLst>
            <pc:docMk/>
            <pc:sldMk cId="2594811863" sldId="297"/>
            <ac:picMk id="9" creationId="{EC18D966-9EE7-B8FD-9A72-782EC28472D3}"/>
          </ac:picMkLst>
        </pc:picChg>
        <pc:picChg chg="add mod">
          <ac:chgData name="Michel Lutz" userId="d810f87b7268411f" providerId="LiveId" clId="{5A1BBAD4-B0B5-4EE5-B77F-13BF2FCBBF70}" dt="2023-11-10T13:12:20.415" v="3104" actId="1076"/>
          <ac:picMkLst>
            <pc:docMk/>
            <pc:sldMk cId="2594811863" sldId="297"/>
            <ac:picMk id="11" creationId="{C1B4AD8D-5BA5-BC57-8C78-4177129970B3}"/>
          </ac:picMkLst>
        </pc:picChg>
        <pc:picChg chg="add mod">
          <ac:chgData name="Michel Lutz" userId="d810f87b7268411f" providerId="LiveId" clId="{5A1BBAD4-B0B5-4EE5-B77F-13BF2FCBBF70}" dt="2023-11-13T06:15:02.588" v="4990" actId="1076"/>
          <ac:picMkLst>
            <pc:docMk/>
            <pc:sldMk cId="2594811863" sldId="297"/>
            <ac:picMk id="13" creationId="{82E47DB4-C236-CB9F-7114-0BA703193224}"/>
          </ac:picMkLst>
        </pc:picChg>
        <pc:picChg chg="add mod">
          <ac:chgData name="Michel Lutz" userId="d810f87b7268411f" providerId="LiveId" clId="{5A1BBAD4-B0B5-4EE5-B77F-13BF2FCBBF70}" dt="2023-11-10T13:20:24.313" v="3308" actId="1076"/>
          <ac:picMkLst>
            <pc:docMk/>
            <pc:sldMk cId="2594811863" sldId="297"/>
            <ac:picMk id="15" creationId="{D714F28A-5C48-F9D7-B462-6ACD8B1667AB}"/>
          </ac:picMkLst>
        </pc:picChg>
        <pc:picChg chg="add mod">
          <ac:chgData name="Michel Lutz" userId="d810f87b7268411f" providerId="LiveId" clId="{5A1BBAD4-B0B5-4EE5-B77F-13BF2FCBBF70}" dt="2023-11-10T13:12:34.729" v="3111" actId="1076"/>
          <ac:picMkLst>
            <pc:docMk/>
            <pc:sldMk cId="2594811863" sldId="297"/>
            <ac:picMk id="17" creationId="{1ABF25EA-5234-DA8F-DD33-BE81157AC355}"/>
          </ac:picMkLst>
        </pc:picChg>
        <pc:picChg chg="add mod">
          <ac:chgData name="Michel Lutz" userId="d810f87b7268411f" providerId="LiveId" clId="{5A1BBAD4-B0B5-4EE5-B77F-13BF2FCBBF70}" dt="2023-11-10T13:03:58.468" v="2999" actId="1076"/>
          <ac:picMkLst>
            <pc:docMk/>
            <pc:sldMk cId="2594811863" sldId="297"/>
            <ac:picMk id="19" creationId="{2703E0C5-7299-B237-CF48-C6A77CEBE547}"/>
          </ac:picMkLst>
        </pc:picChg>
        <pc:picChg chg="add mod">
          <ac:chgData name="Michel Lutz" userId="d810f87b7268411f" providerId="LiveId" clId="{5A1BBAD4-B0B5-4EE5-B77F-13BF2FCBBF70}" dt="2023-11-10T13:11:48.173" v="3090" actId="1076"/>
          <ac:picMkLst>
            <pc:docMk/>
            <pc:sldMk cId="2594811863" sldId="297"/>
            <ac:picMk id="21" creationId="{AE7CCDBA-1C40-F205-203C-15DD7DA5DD09}"/>
          </ac:picMkLst>
        </pc:picChg>
        <pc:picChg chg="add mod">
          <ac:chgData name="Michel Lutz" userId="d810f87b7268411f" providerId="LiveId" clId="{5A1BBAD4-B0B5-4EE5-B77F-13BF2FCBBF70}" dt="2023-11-10T13:03:59.285" v="3000" actId="1076"/>
          <ac:picMkLst>
            <pc:docMk/>
            <pc:sldMk cId="2594811863" sldId="297"/>
            <ac:picMk id="23" creationId="{72AEC6E7-328C-2108-35C6-DF62A47A0451}"/>
          </ac:picMkLst>
        </pc:picChg>
        <pc:picChg chg="add del mod">
          <ac:chgData name="Michel Lutz" userId="d810f87b7268411f" providerId="LiveId" clId="{5A1BBAD4-B0B5-4EE5-B77F-13BF2FCBBF70}" dt="2023-11-10T12:50:28.273" v="2721" actId="478"/>
          <ac:picMkLst>
            <pc:docMk/>
            <pc:sldMk cId="2594811863" sldId="297"/>
            <ac:picMk id="25" creationId="{1F398568-AFF4-33E2-51B0-06C858D11047}"/>
          </ac:picMkLst>
        </pc:picChg>
        <pc:picChg chg="add mod">
          <ac:chgData name="Michel Lutz" userId="d810f87b7268411f" providerId="LiveId" clId="{5A1BBAD4-B0B5-4EE5-B77F-13BF2FCBBF70}" dt="2023-11-10T13:14:06.197" v="3145" actId="1076"/>
          <ac:picMkLst>
            <pc:docMk/>
            <pc:sldMk cId="2594811863" sldId="297"/>
            <ac:picMk id="27" creationId="{891827B3-55CA-C963-D4BE-CA4A9A4C1444}"/>
          </ac:picMkLst>
        </pc:picChg>
        <pc:picChg chg="add mod">
          <ac:chgData name="Michel Lutz" userId="d810f87b7268411f" providerId="LiveId" clId="{5A1BBAD4-B0B5-4EE5-B77F-13BF2FCBBF70}" dt="2023-11-10T13:14:17.548" v="3148" actId="1076"/>
          <ac:picMkLst>
            <pc:docMk/>
            <pc:sldMk cId="2594811863" sldId="297"/>
            <ac:picMk id="29" creationId="{43DAD0D5-0F81-58B2-C1D4-C48ED4562428}"/>
          </ac:picMkLst>
        </pc:picChg>
        <pc:picChg chg="add mod">
          <ac:chgData name="Michel Lutz" userId="d810f87b7268411f" providerId="LiveId" clId="{5A1BBAD4-B0B5-4EE5-B77F-13BF2FCBBF70}" dt="2023-11-13T06:14:23.485" v="4988" actId="1076"/>
          <ac:picMkLst>
            <pc:docMk/>
            <pc:sldMk cId="2594811863" sldId="297"/>
            <ac:picMk id="31" creationId="{C9F2CC39-439C-BEED-427C-921EEE74899C}"/>
          </ac:picMkLst>
        </pc:picChg>
        <pc:picChg chg="add del mod">
          <ac:chgData name="Michel Lutz" userId="d810f87b7268411f" providerId="LiveId" clId="{5A1BBAD4-B0B5-4EE5-B77F-13BF2FCBBF70}" dt="2023-11-10T12:56:33.144" v="2824" actId="478"/>
          <ac:picMkLst>
            <pc:docMk/>
            <pc:sldMk cId="2594811863" sldId="297"/>
            <ac:picMk id="48" creationId="{585E2701-D021-31BD-9AD7-DA49AF8168AA}"/>
          </ac:picMkLst>
        </pc:picChg>
        <pc:picChg chg="add del mod">
          <ac:chgData name="Michel Lutz" userId="d810f87b7268411f" providerId="LiveId" clId="{5A1BBAD4-B0B5-4EE5-B77F-13BF2FCBBF70}" dt="2023-11-10T12:56:34.651" v="2825" actId="478"/>
          <ac:picMkLst>
            <pc:docMk/>
            <pc:sldMk cId="2594811863" sldId="297"/>
            <ac:picMk id="50" creationId="{EB9BD285-6D9F-1B60-0B3E-6C8463360543}"/>
          </ac:picMkLst>
        </pc:picChg>
        <pc:picChg chg="add mod">
          <ac:chgData name="Michel Lutz" userId="d810f87b7268411f" providerId="LiveId" clId="{5A1BBAD4-B0B5-4EE5-B77F-13BF2FCBBF70}" dt="2023-11-10T13:20:24.313" v="3308" actId="1076"/>
          <ac:picMkLst>
            <pc:docMk/>
            <pc:sldMk cId="2594811863" sldId="297"/>
            <ac:picMk id="52" creationId="{9595CFFC-853D-D86D-664A-8BA03A3F69F4}"/>
          </ac:picMkLst>
        </pc:picChg>
        <pc:picChg chg="add del mod">
          <ac:chgData name="Michel Lutz" userId="d810f87b7268411f" providerId="LiveId" clId="{5A1BBAD4-B0B5-4EE5-B77F-13BF2FCBBF70}" dt="2023-11-10T12:58:40.784" v="2857" actId="478"/>
          <ac:picMkLst>
            <pc:docMk/>
            <pc:sldMk cId="2594811863" sldId="297"/>
            <ac:picMk id="55" creationId="{E8DADABF-5E3D-6F95-5613-DC3DAA0F7DDE}"/>
          </ac:picMkLst>
        </pc:picChg>
        <pc:picChg chg="add mod">
          <ac:chgData name="Michel Lutz" userId="d810f87b7268411f" providerId="LiveId" clId="{5A1BBAD4-B0B5-4EE5-B77F-13BF2FCBBF70}" dt="2023-11-10T13:20:36.039" v="3310" actId="1076"/>
          <ac:picMkLst>
            <pc:docMk/>
            <pc:sldMk cId="2594811863" sldId="297"/>
            <ac:picMk id="57" creationId="{35253B17-E49A-41D4-79B1-F5863A29648B}"/>
          </ac:picMkLst>
        </pc:picChg>
        <pc:picChg chg="add del mod">
          <ac:chgData name="Michel Lutz" userId="d810f87b7268411f" providerId="LiveId" clId="{5A1BBAD4-B0B5-4EE5-B77F-13BF2FCBBF70}" dt="2023-11-10T12:59:25.067" v="2874" actId="478"/>
          <ac:picMkLst>
            <pc:docMk/>
            <pc:sldMk cId="2594811863" sldId="297"/>
            <ac:picMk id="59" creationId="{25F50BE2-1903-3B6B-2593-F074AAE7B0D4}"/>
          </ac:picMkLst>
        </pc:picChg>
        <pc:picChg chg="add mod">
          <ac:chgData name="Michel Lutz" userId="d810f87b7268411f" providerId="LiveId" clId="{5A1BBAD4-B0B5-4EE5-B77F-13BF2FCBBF70}" dt="2023-11-10T13:20:38.260" v="3311" actId="1076"/>
          <ac:picMkLst>
            <pc:docMk/>
            <pc:sldMk cId="2594811863" sldId="297"/>
            <ac:picMk id="62" creationId="{5B5A1365-356F-1F26-A39B-906C34912B55}"/>
          </ac:picMkLst>
        </pc:picChg>
        <pc:picChg chg="add mod">
          <ac:chgData name="Michel Lutz" userId="d810f87b7268411f" providerId="LiveId" clId="{5A1BBAD4-B0B5-4EE5-B77F-13BF2FCBBF70}" dt="2023-11-10T13:14:12.471" v="3146" actId="1076"/>
          <ac:picMkLst>
            <pc:docMk/>
            <pc:sldMk cId="2594811863" sldId="297"/>
            <ac:picMk id="68" creationId="{B6F351E8-21AE-E4A3-AA90-F0975F232636}"/>
          </ac:picMkLst>
        </pc:picChg>
        <pc:picChg chg="add mod">
          <ac:chgData name="Michel Lutz" userId="d810f87b7268411f" providerId="LiveId" clId="{5A1BBAD4-B0B5-4EE5-B77F-13BF2FCBBF70}" dt="2023-11-10T13:14:39.361" v="3153" actId="1076"/>
          <ac:picMkLst>
            <pc:docMk/>
            <pc:sldMk cId="2594811863" sldId="297"/>
            <ac:picMk id="70" creationId="{7E07DA66-657A-7F44-0314-311333AF240A}"/>
          </ac:picMkLst>
        </pc:picChg>
        <pc:cxnChg chg="add del">
          <ac:chgData name="Michel Lutz" userId="d810f87b7268411f" providerId="LiveId" clId="{5A1BBAD4-B0B5-4EE5-B77F-13BF2FCBBF70}" dt="2023-11-10T13:15:15.548" v="3162" actId="478"/>
          <ac:cxnSpMkLst>
            <pc:docMk/>
            <pc:sldMk cId="2594811863" sldId="297"/>
            <ac:cxnSpMk id="77" creationId="{6ADF5F3E-C6D6-588D-58EE-DFFF46CEEAF4}"/>
          </ac:cxnSpMkLst>
        </pc:cxnChg>
        <pc:cxnChg chg="add del mod">
          <ac:chgData name="Michel Lutz" userId="d810f87b7268411f" providerId="LiveId" clId="{5A1BBAD4-B0B5-4EE5-B77F-13BF2FCBBF70}" dt="2023-11-10T13:16:42.920" v="3177" actId="478"/>
          <ac:cxnSpMkLst>
            <pc:docMk/>
            <pc:sldMk cId="2594811863" sldId="297"/>
            <ac:cxnSpMk id="80" creationId="{C1BDFB4B-F073-AC5E-27E3-D26869CD146E}"/>
          </ac:cxnSpMkLst>
        </pc:cxnChg>
      </pc:sldChg>
      <pc:sldChg chg="del">
        <pc:chgData name="Michel Lutz" userId="d810f87b7268411f" providerId="LiveId" clId="{5A1BBAD4-B0B5-4EE5-B77F-13BF2FCBBF70}" dt="2023-11-09T08:19:05.488" v="94" actId="47"/>
        <pc:sldMkLst>
          <pc:docMk/>
          <pc:sldMk cId="1703442714" sldId="298"/>
        </pc:sldMkLst>
      </pc:sldChg>
      <pc:sldChg chg="addSp modSp new mod modNotesTx">
        <pc:chgData name="Michel Lutz" userId="d810f87b7268411f" providerId="LiveId" clId="{5A1BBAD4-B0B5-4EE5-B77F-13BF2FCBBF70}" dt="2023-11-13T06:13:21.792" v="4982" actId="790"/>
        <pc:sldMkLst>
          <pc:docMk/>
          <pc:sldMk cId="2473659030" sldId="298"/>
        </pc:sldMkLst>
        <pc:spChg chg="mod">
          <ac:chgData name="Michel Lutz" userId="d810f87b7268411f" providerId="LiveId" clId="{5A1BBAD4-B0B5-4EE5-B77F-13BF2FCBBF70}" dt="2023-11-10T11:54:31.374" v="1555" actId="403"/>
          <ac:spMkLst>
            <pc:docMk/>
            <pc:sldMk cId="2473659030" sldId="298"/>
            <ac:spMk id="2" creationId="{5F4F0FA1-C85F-CD9C-9969-8ACC8B42839A}"/>
          </ac:spMkLst>
        </pc:spChg>
        <pc:spChg chg="mod">
          <ac:chgData name="Michel Lutz" userId="d810f87b7268411f" providerId="LiveId" clId="{5A1BBAD4-B0B5-4EE5-B77F-13BF2FCBBF70}" dt="2023-11-13T06:13:09.527" v="4981" actId="20577"/>
          <ac:spMkLst>
            <pc:docMk/>
            <pc:sldMk cId="2473659030" sldId="298"/>
            <ac:spMk id="3" creationId="{8FA1933F-8F52-CE23-D57E-56BA2FFE4F2D}"/>
          </ac:spMkLst>
        </pc:spChg>
        <pc:spChg chg="mod">
          <ac:chgData name="Michel Lutz" userId="d810f87b7268411f" providerId="LiveId" clId="{5A1BBAD4-B0B5-4EE5-B77F-13BF2FCBBF70}" dt="2023-11-13T06:13:21.792" v="4982" actId="790"/>
          <ac:spMkLst>
            <pc:docMk/>
            <pc:sldMk cId="2473659030" sldId="298"/>
            <ac:spMk id="5" creationId="{E22CBA16-ABB5-9174-8BEF-F470C48D6D52}"/>
          </ac:spMkLst>
        </pc:spChg>
        <pc:spChg chg="add mod">
          <ac:chgData name="Michel Lutz" userId="d810f87b7268411f" providerId="LiveId" clId="{5A1BBAD4-B0B5-4EE5-B77F-13BF2FCBBF70}" dt="2023-11-10T12:06:20.566" v="1833" actId="20577"/>
          <ac:spMkLst>
            <pc:docMk/>
            <pc:sldMk cId="2473659030" sldId="298"/>
            <ac:spMk id="7" creationId="{124CF6C4-4A45-D687-3BC1-FC1CF69B289F}"/>
          </ac:spMkLst>
        </pc:spChg>
        <pc:spChg chg="add mod">
          <ac:chgData name="Michel Lutz" userId="d810f87b7268411f" providerId="LiveId" clId="{5A1BBAD4-B0B5-4EE5-B77F-13BF2FCBBF70}" dt="2023-11-10T12:17:02.583" v="2185" actId="20577"/>
          <ac:spMkLst>
            <pc:docMk/>
            <pc:sldMk cId="2473659030" sldId="298"/>
            <ac:spMk id="8" creationId="{A118290F-C082-DD11-DD2D-2CE402ED009B}"/>
          </ac:spMkLst>
        </pc:spChg>
      </pc:sldChg>
      <pc:sldChg chg="new del">
        <pc:chgData name="Michel Lutz" userId="d810f87b7268411f" providerId="LiveId" clId="{5A1BBAD4-B0B5-4EE5-B77F-13BF2FCBBF70}" dt="2023-11-10T10:21:58.869" v="574" actId="47"/>
        <pc:sldMkLst>
          <pc:docMk/>
          <pc:sldMk cId="3181320420" sldId="298"/>
        </pc:sldMkLst>
      </pc:sldChg>
      <pc:sldChg chg="addSp delSp modSp new mod setBg">
        <pc:chgData name="Michel Lutz" userId="d810f87b7268411f" providerId="LiveId" clId="{5A1BBAD4-B0B5-4EE5-B77F-13BF2FCBBF70}" dt="2023-11-13T06:09:18.967" v="4976" actId="790"/>
        <pc:sldMkLst>
          <pc:docMk/>
          <pc:sldMk cId="2478839329" sldId="299"/>
        </pc:sldMkLst>
        <pc:spChg chg="mod">
          <ac:chgData name="Michel Lutz" userId="d810f87b7268411f" providerId="LiveId" clId="{5A1BBAD4-B0B5-4EE5-B77F-13BF2FCBBF70}" dt="2023-11-10T11:21:30.192" v="963" actId="403"/>
          <ac:spMkLst>
            <pc:docMk/>
            <pc:sldMk cId="2478839329" sldId="299"/>
            <ac:spMk id="2" creationId="{6C3E6D7F-36B8-F37D-7C4B-94E256CD1505}"/>
          </ac:spMkLst>
        </pc:spChg>
        <pc:spChg chg="mod">
          <ac:chgData name="Michel Lutz" userId="d810f87b7268411f" providerId="LiveId" clId="{5A1BBAD4-B0B5-4EE5-B77F-13BF2FCBBF70}" dt="2023-11-10T11:22:22.470" v="970" actId="207"/>
          <ac:spMkLst>
            <pc:docMk/>
            <pc:sldMk cId="2478839329" sldId="299"/>
            <ac:spMk id="3" creationId="{20233BCD-9C46-AB08-29A8-9B096543AD6E}"/>
          </ac:spMkLst>
        </pc:spChg>
        <pc:spChg chg="mod">
          <ac:chgData name="Michel Lutz" userId="d810f87b7268411f" providerId="LiveId" clId="{5A1BBAD4-B0B5-4EE5-B77F-13BF2FCBBF70}" dt="2023-11-10T11:12:15.351" v="826" actId="26606"/>
          <ac:spMkLst>
            <pc:docMk/>
            <pc:sldMk cId="2478839329" sldId="299"/>
            <ac:spMk id="4" creationId="{4654945F-E93C-CA2C-0A28-3E83FF4224A4}"/>
          </ac:spMkLst>
        </pc:spChg>
        <pc:spChg chg="mod">
          <ac:chgData name="Michel Lutz" userId="d810f87b7268411f" providerId="LiveId" clId="{5A1BBAD4-B0B5-4EE5-B77F-13BF2FCBBF70}" dt="2023-11-13T06:09:18.967" v="4976" actId="790"/>
          <ac:spMkLst>
            <pc:docMk/>
            <pc:sldMk cId="2478839329" sldId="299"/>
            <ac:spMk id="5" creationId="{F3F57BE2-5DCD-83AF-8D2F-BEBBBE1D1F9F}"/>
          </ac:spMkLst>
        </pc:spChg>
        <pc:spChg chg="mod">
          <ac:chgData name="Michel Lutz" userId="d810f87b7268411f" providerId="LiveId" clId="{5A1BBAD4-B0B5-4EE5-B77F-13BF2FCBBF70}" dt="2023-11-10T11:12:15.351" v="826" actId="26606"/>
          <ac:spMkLst>
            <pc:docMk/>
            <pc:sldMk cId="2478839329" sldId="299"/>
            <ac:spMk id="6" creationId="{61D4577C-CA57-AF05-9EC1-166B68B4C9B5}"/>
          </ac:spMkLst>
        </pc:spChg>
        <pc:spChg chg="add del">
          <ac:chgData name="Michel Lutz" userId="d810f87b7268411f" providerId="LiveId" clId="{5A1BBAD4-B0B5-4EE5-B77F-13BF2FCBBF70}" dt="2023-11-10T11:11:52.127" v="804" actId="26606"/>
          <ac:spMkLst>
            <pc:docMk/>
            <pc:sldMk cId="2478839329" sldId="299"/>
            <ac:spMk id="9" creationId="{9F7D5CDA-D291-4307-BF55-1381FED29634}"/>
          </ac:spMkLst>
        </pc:spChg>
        <pc:spChg chg="add mod">
          <ac:chgData name="Michel Lutz" userId="d810f87b7268411f" providerId="LiveId" clId="{5A1BBAD4-B0B5-4EE5-B77F-13BF2FCBBF70}" dt="2023-11-10T11:44:13.132" v="1280" actId="1076"/>
          <ac:spMkLst>
            <pc:docMk/>
            <pc:sldMk cId="2478839329" sldId="299"/>
            <ac:spMk id="11" creationId="{AD002268-214F-E8DB-9055-5B3CC8675863}"/>
          </ac:spMkLst>
        </pc:spChg>
        <pc:spChg chg="add del">
          <ac:chgData name="Michel Lutz" userId="d810f87b7268411f" providerId="LiveId" clId="{5A1BBAD4-B0B5-4EE5-B77F-13BF2FCBBF70}" dt="2023-11-10T11:11:39.079" v="802" actId="26606"/>
          <ac:spMkLst>
            <pc:docMk/>
            <pc:sldMk cId="2478839329" sldId="299"/>
            <ac:spMk id="12" creationId="{9F7D5CDA-D291-4307-BF55-1381FED29634}"/>
          </ac:spMkLst>
        </pc:spChg>
        <pc:spChg chg="add del">
          <ac:chgData name="Michel Lutz" userId="d810f87b7268411f" providerId="LiveId" clId="{5A1BBAD4-B0B5-4EE5-B77F-13BF2FCBBF70}" dt="2023-11-10T11:12:15.351" v="826" actId="26606"/>
          <ac:spMkLst>
            <pc:docMk/>
            <pc:sldMk cId="2478839329" sldId="299"/>
            <ac:spMk id="13" creationId="{F944E337-3E5D-4A1F-A5A1-2057F25B8A7B}"/>
          </ac:spMkLst>
        </pc:spChg>
        <pc:spChg chg="add del">
          <ac:chgData name="Michel Lutz" userId="d810f87b7268411f" providerId="LiveId" clId="{5A1BBAD4-B0B5-4EE5-B77F-13BF2FCBBF70}" dt="2023-11-10T11:12:15.351" v="826" actId="26606"/>
          <ac:spMkLst>
            <pc:docMk/>
            <pc:sldMk cId="2478839329" sldId="299"/>
            <ac:spMk id="14" creationId="{4DA50D69-7CF7-4844-B844-A2B821C77F24}"/>
          </ac:spMkLst>
        </pc:spChg>
        <pc:picChg chg="add del">
          <ac:chgData name="Michel Lutz" userId="d810f87b7268411f" providerId="LiveId" clId="{5A1BBAD4-B0B5-4EE5-B77F-13BF2FCBBF70}" dt="2023-11-10T11:11:39.079" v="802" actId="26606"/>
          <ac:picMkLst>
            <pc:docMk/>
            <pc:sldMk cId="2478839329" sldId="299"/>
            <ac:picMk id="8" creationId="{7214A53E-4ADC-E3A3-D945-388C9828D256}"/>
          </ac:picMkLst>
        </pc:picChg>
        <pc:picChg chg="add del">
          <ac:chgData name="Michel Lutz" userId="d810f87b7268411f" providerId="LiveId" clId="{5A1BBAD4-B0B5-4EE5-B77F-13BF2FCBBF70}" dt="2023-11-10T11:11:52.127" v="804" actId="26606"/>
          <ac:picMkLst>
            <pc:docMk/>
            <pc:sldMk cId="2478839329" sldId="299"/>
            <ac:picMk id="10" creationId="{2FB814E3-7B34-FBC5-B857-F9607D698986}"/>
          </ac:picMkLst>
        </pc:picChg>
        <pc:picChg chg="add del">
          <ac:chgData name="Michel Lutz" userId="d810f87b7268411f" providerId="LiveId" clId="{5A1BBAD4-B0B5-4EE5-B77F-13BF2FCBBF70}" dt="2023-11-10T11:12:15.351" v="826" actId="26606"/>
          <ac:picMkLst>
            <pc:docMk/>
            <pc:sldMk cId="2478839329" sldId="299"/>
            <ac:picMk id="15" creationId="{8F65D041-C8C1-F56B-EE0E-119E6074C6B5}"/>
          </ac:picMkLst>
        </pc:picChg>
      </pc:sldChg>
      <pc:sldChg chg="del">
        <pc:chgData name="Michel Lutz" userId="d810f87b7268411f" providerId="LiveId" clId="{5A1BBAD4-B0B5-4EE5-B77F-13BF2FCBBF70}" dt="2023-11-09T08:19:05.488" v="94" actId="47"/>
        <pc:sldMkLst>
          <pc:docMk/>
          <pc:sldMk cId="3676196888" sldId="299"/>
        </pc:sldMkLst>
      </pc:sldChg>
      <pc:sldChg chg="del">
        <pc:chgData name="Michel Lutz" userId="d810f87b7268411f" providerId="LiveId" clId="{5A1BBAD4-B0B5-4EE5-B77F-13BF2FCBBF70}" dt="2023-11-09T08:19:05.488" v="94" actId="47"/>
        <pc:sldMkLst>
          <pc:docMk/>
          <pc:sldMk cId="2647822167" sldId="300"/>
        </pc:sldMkLst>
      </pc:sldChg>
      <pc:sldChg chg="modSp add mod">
        <pc:chgData name="Michel Lutz" userId="d810f87b7268411f" providerId="LiveId" clId="{5A1BBAD4-B0B5-4EE5-B77F-13BF2FCBBF70}" dt="2023-11-13T06:09:26.527" v="4977" actId="790"/>
        <pc:sldMkLst>
          <pc:docMk/>
          <pc:sldMk cId="3501326016" sldId="300"/>
        </pc:sldMkLst>
        <pc:spChg chg="mod">
          <ac:chgData name="Michel Lutz" userId="d810f87b7268411f" providerId="LiveId" clId="{5A1BBAD4-B0B5-4EE5-B77F-13BF2FCBBF70}" dt="2023-11-10T12:06:00.107" v="1829" actId="20577"/>
          <ac:spMkLst>
            <pc:docMk/>
            <pc:sldMk cId="3501326016" sldId="300"/>
            <ac:spMk id="2" creationId="{6C3E6D7F-36B8-F37D-7C4B-94E256CD1505}"/>
          </ac:spMkLst>
        </pc:spChg>
        <pc:spChg chg="mod">
          <ac:chgData name="Michel Lutz" userId="d810f87b7268411f" providerId="LiveId" clId="{5A1BBAD4-B0B5-4EE5-B77F-13BF2FCBBF70}" dt="2023-11-10T11:22:56.886" v="975" actId="207"/>
          <ac:spMkLst>
            <pc:docMk/>
            <pc:sldMk cId="3501326016" sldId="300"/>
            <ac:spMk id="3" creationId="{20233BCD-9C46-AB08-29A8-9B096543AD6E}"/>
          </ac:spMkLst>
        </pc:spChg>
        <pc:spChg chg="mod">
          <ac:chgData name="Michel Lutz" userId="d810f87b7268411f" providerId="LiveId" clId="{5A1BBAD4-B0B5-4EE5-B77F-13BF2FCBBF70}" dt="2023-11-13T06:09:26.527" v="4977" actId="790"/>
          <ac:spMkLst>
            <pc:docMk/>
            <pc:sldMk cId="3501326016" sldId="300"/>
            <ac:spMk id="5" creationId="{F3F57BE2-5DCD-83AF-8D2F-BEBBBE1D1F9F}"/>
          </ac:spMkLst>
        </pc:spChg>
        <pc:spChg chg="mod">
          <ac:chgData name="Michel Lutz" userId="d810f87b7268411f" providerId="LiveId" clId="{5A1BBAD4-B0B5-4EE5-B77F-13BF2FCBBF70}" dt="2023-11-10T11:44:24.073" v="1282" actId="14100"/>
          <ac:spMkLst>
            <pc:docMk/>
            <pc:sldMk cId="3501326016" sldId="300"/>
            <ac:spMk id="11" creationId="{AD002268-214F-E8DB-9055-5B3CC8675863}"/>
          </ac:spMkLst>
        </pc:spChg>
      </pc:sldChg>
      <pc:sldChg chg="del">
        <pc:chgData name="Michel Lutz" userId="d810f87b7268411f" providerId="LiveId" clId="{5A1BBAD4-B0B5-4EE5-B77F-13BF2FCBBF70}" dt="2023-11-09T08:19:05.488" v="94" actId="47"/>
        <pc:sldMkLst>
          <pc:docMk/>
          <pc:sldMk cId="1417085138" sldId="301"/>
        </pc:sldMkLst>
      </pc:sldChg>
      <pc:sldChg chg="addSp delSp modSp new mod ord setBg">
        <pc:chgData name="Michel Lutz" userId="d810f87b7268411f" providerId="LiveId" clId="{5A1BBAD4-B0B5-4EE5-B77F-13BF2FCBBF70}" dt="2023-11-13T06:13:58.414" v="4984"/>
        <pc:sldMkLst>
          <pc:docMk/>
          <pc:sldMk cId="4252768120" sldId="301"/>
        </pc:sldMkLst>
        <pc:spChg chg="del">
          <ac:chgData name="Michel Lutz" userId="d810f87b7268411f" providerId="LiveId" clId="{5A1BBAD4-B0B5-4EE5-B77F-13BF2FCBBF70}" dt="2023-11-10T11:45:48.351" v="1300" actId="478"/>
          <ac:spMkLst>
            <pc:docMk/>
            <pc:sldMk cId="4252768120" sldId="301"/>
            <ac:spMk id="2" creationId="{67119F57-D6D8-4A00-7766-583D03C8251D}"/>
          </ac:spMkLst>
        </pc:spChg>
        <pc:spChg chg="del">
          <ac:chgData name="Michel Lutz" userId="d810f87b7268411f" providerId="LiveId" clId="{5A1BBAD4-B0B5-4EE5-B77F-13BF2FCBBF70}" dt="2023-11-10T11:45:45.897" v="1299" actId="478"/>
          <ac:spMkLst>
            <pc:docMk/>
            <pc:sldMk cId="4252768120" sldId="301"/>
            <ac:spMk id="3" creationId="{AF3F3FB3-AF4B-1D17-D43F-39BEBB865DDB}"/>
          </ac:spMkLst>
        </pc:spChg>
        <pc:spChg chg="del mod ord">
          <ac:chgData name="Michel Lutz" userId="d810f87b7268411f" providerId="LiveId" clId="{5A1BBAD4-B0B5-4EE5-B77F-13BF2FCBBF70}" dt="2023-11-10T11:46:04.001" v="1307" actId="478"/>
          <ac:spMkLst>
            <pc:docMk/>
            <pc:sldMk cId="4252768120" sldId="301"/>
            <ac:spMk id="4" creationId="{A02688FB-83C3-4B03-B24E-407A32C582EC}"/>
          </ac:spMkLst>
        </pc:spChg>
        <pc:spChg chg="del mod">
          <ac:chgData name="Michel Lutz" userId="d810f87b7268411f" providerId="LiveId" clId="{5A1BBAD4-B0B5-4EE5-B77F-13BF2FCBBF70}" dt="2023-11-10T11:46:06.479" v="1308" actId="478"/>
          <ac:spMkLst>
            <pc:docMk/>
            <pc:sldMk cId="4252768120" sldId="301"/>
            <ac:spMk id="5" creationId="{53F3EC76-EFA8-49D0-EA46-09F2FA7B7833}"/>
          </ac:spMkLst>
        </pc:spChg>
        <pc:spChg chg="mod ord">
          <ac:chgData name="Michel Lutz" userId="d810f87b7268411f" providerId="LiveId" clId="{5A1BBAD4-B0B5-4EE5-B77F-13BF2FCBBF70}" dt="2023-11-10T11:45:56.485" v="1305" actId="26606"/>
          <ac:spMkLst>
            <pc:docMk/>
            <pc:sldMk cId="4252768120" sldId="301"/>
            <ac:spMk id="6" creationId="{8045E3E7-BCA5-16AE-6834-AE229CDFE435}"/>
          </ac:spMkLst>
        </pc:spChg>
        <pc:spChg chg="add del">
          <ac:chgData name="Michel Lutz" userId="d810f87b7268411f" providerId="LiveId" clId="{5A1BBAD4-B0B5-4EE5-B77F-13BF2FCBBF70}" dt="2023-11-10T11:45:56.478" v="1304" actId="26606"/>
          <ac:spMkLst>
            <pc:docMk/>
            <pc:sldMk cId="4252768120" sldId="301"/>
            <ac:spMk id="12" creationId="{AB8C311F-7253-4AED-9701-7FC0708C41C7}"/>
          </ac:spMkLst>
        </pc:spChg>
        <pc:spChg chg="add del">
          <ac:chgData name="Michel Lutz" userId="d810f87b7268411f" providerId="LiveId" clId="{5A1BBAD4-B0B5-4EE5-B77F-13BF2FCBBF70}" dt="2023-11-10T11:45:56.478" v="1304" actId="26606"/>
          <ac:spMkLst>
            <pc:docMk/>
            <pc:sldMk cId="4252768120" sldId="301"/>
            <ac:spMk id="14" creationId="{E2384209-CB15-4CDF-9D31-C44FD9A3F20D}"/>
          </ac:spMkLst>
        </pc:spChg>
        <pc:spChg chg="add del">
          <ac:chgData name="Michel Lutz" userId="d810f87b7268411f" providerId="LiveId" clId="{5A1BBAD4-B0B5-4EE5-B77F-13BF2FCBBF70}" dt="2023-11-10T11:45:56.478" v="1304" actId="26606"/>
          <ac:spMkLst>
            <pc:docMk/>
            <pc:sldMk cId="4252768120" sldId="301"/>
            <ac:spMk id="16" creationId="{2633B3B5-CC90-43F0-8714-D31D1F3F0209}"/>
          </ac:spMkLst>
        </pc:spChg>
        <pc:spChg chg="add del">
          <ac:chgData name="Michel Lutz" userId="d810f87b7268411f" providerId="LiveId" clId="{5A1BBAD4-B0B5-4EE5-B77F-13BF2FCBBF70}" dt="2023-11-10T11:45:56.478" v="1304" actId="26606"/>
          <ac:spMkLst>
            <pc:docMk/>
            <pc:sldMk cId="4252768120" sldId="301"/>
            <ac:spMk id="18" creationId="{A8D57A06-A426-446D-B02C-A2DC6B62E45E}"/>
          </ac:spMkLst>
        </pc:spChg>
        <pc:spChg chg="add">
          <ac:chgData name="Michel Lutz" userId="d810f87b7268411f" providerId="LiveId" clId="{5A1BBAD4-B0B5-4EE5-B77F-13BF2FCBBF70}" dt="2023-11-10T11:45:56.485" v="1305" actId="26606"/>
          <ac:spMkLst>
            <pc:docMk/>
            <pc:sldMk cId="4252768120" sldId="301"/>
            <ac:spMk id="20" creationId="{9A97C86A-04D6-40F7-AE84-31AB43E6A846}"/>
          </ac:spMkLst>
        </pc:spChg>
        <pc:spChg chg="add">
          <ac:chgData name="Michel Lutz" userId="d810f87b7268411f" providerId="LiveId" clId="{5A1BBAD4-B0B5-4EE5-B77F-13BF2FCBBF70}" dt="2023-11-10T11:45:56.485" v="1305" actId="26606"/>
          <ac:spMkLst>
            <pc:docMk/>
            <pc:sldMk cId="4252768120" sldId="301"/>
            <ac:spMk id="21" creationId="{F3060C83-F051-4F0E-ABAD-AA0DFC48B218}"/>
          </ac:spMkLst>
        </pc:spChg>
        <pc:spChg chg="add">
          <ac:chgData name="Michel Lutz" userId="d810f87b7268411f" providerId="LiveId" clId="{5A1BBAD4-B0B5-4EE5-B77F-13BF2FCBBF70}" dt="2023-11-10T11:45:56.485" v="1305" actId="26606"/>
          <ac:spMkLst>
            <pc:docMk/>
            <pc:sldMk cId="4252768120" sldId="301"/>
            <ac:spMk id="22" creationId="{FF9F2414-84E8-453E-B1F3-389FDE8192D9}"/>
          </ac:spMkLst>
        </pc:spChg>
        <pc:spChg chg="add">
          <ac:chgData name="Michel Lutz" userId="d810f87b7268411f" providerId="LiveId" clId="{5A1BBAD4-B0B5-4EE5-B77F-13BF2FCBBF70}" dt="2023-11-10T11:45:56.485" v="1305" actId="26606"/>
          <ac:spMkLst>
            <pc:docMk/>
            <pc:sldMk cId="4252768120" sldId="301"/>
            <ac:spMk id="23" creationId="{83C98ABE-055B-441F-B07E-44F97F083C39}"/>
          </ac:spMkLst>
        </pc:spChg>
        <pc:spChg chg="add">
          <ac:chgData name="Michel Lutz" userId="d810f87b7268411f" providerId="LiveId" clId="{5A1BBAD4-B0B5-4EE5-B77F-13BF2FCBBF70}" dt="2023-11-10T11:45:56.485" v="1305" actId="26606"/>
          <ac:spMkLst>
            <pc:docMk/>
            <pc:sldMk cId="4252768120" sldId="301"/>
            <ac:spMk id="24" creationId="{3ECA69A1-7536-43AC-85EF-C7106179F5ED}"/>
          </ac:spMkLst>
        </pc:spChg>
        <pc:spChg chg="add">
          <ac:chgData name="Michel Lutz" userId="d810f87b7268411f" providerId="LiveId" clId="{5A1BBAD4-B0B5-4EE5-B77F-13BF2FCBBF70}" dt="2023-11-10T11:45:56.485" v="1305" actId="26606"/>
          <ac:spMkLst>
            <pc:docMk/>
            <pc:sldMk cId="4252768120" sldId="301"/>
            <ac:spMk id="25" creationId="{29FDB030-9B49-4CED-8CCD-4D99382388AC}"/>
          </ac:spMkLst>
        </pc:spChg>
        <pc:spChg chg="add">
          <ac:chgData name="Michel Lutz" userId="d810f87b7268411f" providerId="LiveId" clId="{5A1BBAD4-B0B5-4EE5-B77F-13BF2FCBBF70}" dt="2023-11-10T11:45:56.485" v="1305" actId="26606"/>
          <ac:spMkLst>
            <pc:docMk/>
            <pc:sldMk cId="4252768120" sldId="301"/>
            <ac:spMk id="26" creationId="{3783CA14-24A1-485C-8B30-D6A5D87987AD}"/>
          </ac:spMkLst>
        </pc:spChg>
        <pc:picChg chg="add mod">
          <ac:chgData name="Michel Lutz" userId="d810f87b7268411f" providerId="LiveId" clId="{5A1BBAD4-B0B5-4EE5-B77F-13BF2FCBBF70}" dt="2023-11-10T11:46:15.957" v="1312" actId="1076"/>
          <ac:picMkLst>
            <pc:docMk/>
            <pc:sldMk cId="4252768120" sldId="301"/>
            <ac:picMk id="7" creationId="{C1B5890C-13F2-367B-13E3-537574AF91CA}"/>
          </ac:picMkLst>
        </pc:picChg>
      </pc:sldChg>
      <pc:sldChg chg="del">
        <pc:chgData name="Michel Lutz" userId="d810f87b7268411f" providerId="LiveId" clId="{5A1BBAD4-B0B5-4EE5-B77F-13BF2FCBBF70}" dt="2023-11-09T08:19:05.488" v="94" actId="47"/>
        <pc:sldMkLst>
          <pc:docMk/>
          <pc:sldMk cId="512728600" sldId="302"/>
        </pc:sldMkLst>
      </pc:sldChg>
      <pc:sldChg chg="addSp delSp modSp add mod modNotesTx">
        <pc:chgData name="Michel Lutz" userId="d810f87b7268411f" providerId="LiveId" clId="{5A1BBAD4-B0B5-4EE5-B77F-13BF2FCBBF70}" dt="2023-11-13T06:09:33.289" v="4978" actId="790"/>
        <pc:sldMkLst>
          <pc:docMk/>
          <pc:sldMk cId="2222725464" sldId="302"/>
        </pc:sldMkLst>
        <pc:spChg chg="del">
          <ac:chgData name="Michel Lutz" userId="d810f87b7268411f" providerId="LiveId" clId="{5A1BBAD4-B0B5-4EE5-B77F-13BF2FCBBF70}" dt="2023-11-10T11:59:39.943" v="1751" actId="478"/>
          <ac:spMkLst>
            <pc:docMk/>
            <pc:sldMk cId="2222725464" sldId="302"/>
            <ac:spMk id="2" creationId="{6C3E6D7F-36B8-F37D-7C4B-94E256CD1505}"/>
          </ac:spMkLst>
        </pc:spChg>
        <pc:spChg chg="mod">
          <ac:chgData name="Michel Lutz" userId="d810f87b7268411f" providerId="LiveId" clId="{5A1BBAD4-B0B5-4EE5-B77F-13BF2FCBBF70}" dt="2023-11-10T12:01:16.952" v="1769" actId="1076"/>
          <ac:spMkLst>
            <pc:docMk/>
            <pc:sldMk cId="2222725464" sldId="302"/>
            <ac:spMk id="3" creationId="{20233BCD-9C46-AB08-29A8-9B096543AD6E}"/>
          </ac:spMkLst>
        </pc:spChg>
        <pc:spChg chg="mod">
          <ac:chgData name="Michel Lutz" userId="d810f87b7268411f" providerId="LiveId" clId="{5A1BBAD4-B0B5-4EE5-B77F-13BF2FCBBF70}" dt="2023-11-13T06:09:33.289" v="4978" actId="790"/>
          <ac:spMkLst>
            <pc:docMk/>
            <pc:sldMk cId="2222725464" sldId="302"/>
            <ac:spMk id="5" creationId="{F3F57BE2-5DCD-83AF-8D2F-BEBBBE1D1F9F}"/>
          </ac:spMkLst>
        </pc:spChg>
        <pc:spChg chg="add mod">
          <ac:chgData name="Michel Lutz" userId="d810f87b7268411f" providerId="LiveId" clId="{5A1BBAD4-B0B5-4EE5-B77F-13BF2FCBBF70}" dt="2023-11-10T12:00:31.572" v="1765" actId="1076"/>
          <ac:spMkLst>
            <pc:docMk/>
            <pc:sldMk cId="2222725464" sldId="302"/>
            <ac:spMk id="7" creationId="{C52717B5-F873-F6FC-D0EC-1B4AEE26E77E}"/>
          </ac:spMkLst>
        </pc:spChg>
        <pc:spChg chg="add mod">
          <ac:chgData name="Michel Lutz" userId="d810f87b7268411f" providerId="LiveId" clId="{5A1BBAD4-B0B5-4EE5-B77F-13BF2FCBBF70}" dt="2023-11-10T12:01:40.781" v="1774" actId="1076"/>
          <ac:spMkLst>
            <pc:docMk/>
            <pc:sldMk cId="2222725464" sldId="302"/>
            <ac:spMk id="8" creationId="{E9B93511-A477-46CC-B90C-1045B3E04A4F}"/>
          </ac:spMkLst>
        </pc:spChg>
        <pc:spChg chg="add mod">
          <ac:chgData name="Michel Lutz" userId="d810f87b7268411f" providerId="LiveId" clId="{5A1BBAD4-B0B5-4EE5-B77F-13BF2FCBBF70}" dt="2023-11-10T12:01:45.686" v="1776" actId="1076"/>
          <ac:spMkLst>
            <pc:docMk/>
            <pc:sldMk cId="2222725464" sldId="302"/>
            <ac:spMk id="9" creationId="{4F03FA0B-B5D4-C05F-602F-4BD87D3D02A6}"/>
          </ac:spMkLst>
        </pc:spChg>
        <pc:spChg chg="del">
          <ac:chgData name="Michel Lutz" userId="d810f87b7268411f" providerId="LiveId" clId="{5A1BBAD4-B0B5-4EE5-B77F-13BF2FCBBF70}" dt="2023-11-10T11:55:19.287" v="1589" actId="478"/>
          <ac:spMkLst>
            <pc:docMk/>
            <pc:sldMk cId="2222725464" sldId="302"/>
            <ac:spMk id="11" creationId="{AD002268-214F-E8DB-9055-5B3CC8675863}"/>
          </ac:spMkLst>
        </pc:spChg>
        <pc:spChg chg="add del mod">
          <ac:chgData name="Michel Lutz" userId="d810f87b7268411f" providerId="LiveId" clId="{5A1BBAD4-B0B5-4EE5-B77F-13BF2FCBBF70}" dt="2023-11-10T11:59:41.504" v="1752" actId="478"/>
          <ac:spMkLst>
            <pc:docMk/>
            <pc:sldMk cId="2222725464" sldId="302"/>
            <ac:spMk id="12" creationId="{64DEEB83-6A0E-35E6-3D1E-F254184BB063}"/>
          </ac:spMkLst>
        </pc:spChg>
        <pc:picChg chg="add del mod">
          <ac:chgData name="Michel Lutz" userId="d810f87b7268411f" providerId="LiveId" clId="{5A1BBAD4-B0B5-4EE5-B77F-13BF2FCBBF70}" dt="2023-11-10T12:01:36.081" v="1772" actId="478"/>
          <ac:picMkLst>
            <pc:docMk/>
            <pc:sldMk cId="2222725464" sldId="302"/>
            <ac:picMk id="14" creationId="{D2504988-072F-7E87-3D11-39BE2BAAC00A}"/>
          </ac:picMkLst>
        </pc:picChg>
        <pc:picChg chg="add mod">
          <ac:chgData name="Michel Lutz" userId="d810f87b7268411f" providerId="LiveId" clId="{5A1BBAD4-B0B5-4EE5-B77F-13BF2FCBBF70}" dt="2023-11-10T12:02:42.608" v="1782" actId="207"/>
          <ac:picMkLst>
            <pc:docMk/>
            <pc:sldMk cId="2222725464" sldId="302"/>
            <ac:picMk id="16" creationId="{E4A95692-0569-3B58-51FF-D6D6F7C2C18F}"/>
          </ac:picMkLst>
        </pc:picChg>
        <pc:picChg chg="add mod">
          <ac:chgData name="Michel Lutz" userId="d810f87b7268411f" providerId="LiveId" clId="{5A1BBAD4-B0B5-4EE5-B77F-13BF2FCBBF70}" dt="2023-11-10T12:02:39.242" v="1781" actId="207"/>
          <ac:picMkLst>
            <pc:docMk/>
            <pc:sldMk cId="2222725464" sldId="302"/>
            <ac:picMk id="18" creationId="{334D6614-5460-D76B-1240-7F89EC312E67}"/>
          </ac:picMkLst>
        </pc:picChg>
        <pc:picChg chg="add mod">
          <ac:chgData name="Michel Lutz" userId="d810f87b7268411f" providerId="LiveId" clId="{5A1BBAD4-B0B5-4EE5-B77F-13BF2FCBBF70}" dt="2023-11-10T12:02:45.333" v="1783" actId="207"/>
          <ac:picMkLst>
            <pc:docMk/>
            <pc:sldMk cId="2222725464" sldId="302"/>
            <ac:picMk id="20" creationId="{16A05091-7522-E013-8112-DB8C6310FC09}"/>
          </ac:picMkLst>
        </pc:picChg>
      </pc:sldChg>
      <pc:sldChg chg="addSp delSp modSp new mod modNotesTx">
        <pc:chgData name="Michel Lutz" userId="d810f87b7268411f" providerId="LiveId" clId="{5A1BBAD4-B0B5-4EE5-B77F-13BF2FCBBF70}" dt="2023-11-10T12:15:33.723" v="2155"/>
        <pc:sldMkLst>
          <pc:docMk/>
          <pc:sldMk cId="1642907628" sldId="303"/>
        </pc:sldMkLst>
        <pc:spChg chg="mod">
          <ac:chgData name="Michel Lutz" userId="d810f87b7268411f" providerId="LiveId" clId="{5A1BBAD4-B0B5-4EE5-B77F-13BF2FCBBF70}" dt="2023-11-10T12:13:07.563" v="2098" actId="2711"/>
          <ac:spMkLst>
            <pc:docMk/>
            <pc:sldMk cId="1642907628" sldId="303"/>
            <ac:spMk id="2" creationId="{54E2AFB5-5031-1DAF-196C-525196C31BD5}"/>
          </ac:spMkLst>
        </pc:spChg>
        <pc:spChg chg="del">
          <ac:chgData name="Michel Lutz" userId="d810f87b7268411f" providerId="LiveId" clId="{5A1BBAD4-B0B5-4EE5-B77F-13BF2FCBBF70}" dt="2023-11-10T12:13:10.928" v="2099" actId="478"/>
          <ac:spMkLst>
            <pc:docMk/>
            <pc:sldMk cId="1642907628" sldId="303"/>
            <ac:spMk id="3" creationId="{920B2133-8EB2-3FC2-F5B6-757BC34445B6}"/>
          </ac:spMkLst>
        </pc:spChg>
        <pc:spChg chg="mod">
          <ac:chgData name="Michel Lutz" userId="d810f87b7268411f" providerId="LiveId" clId="{5A1BBAD4-B0B5-4EE5-B77F-13BF2FCBBF70}" dt="2023-11-10T12:14:42.548" v="2142" actId="2711"/>
          <ac:spMkLst>
            <pc:docMk/>
            <pc:sldMk cId="1642907628" sldId="303"/>
            <ac:spMk id="4" creationId="{88244C04-76E3-5FE2-DF09-97401F9B8B29}"/>
          </ac:spMkLst>
        </pc:spChg>
        <pc:spChg chg="del">
          <ac:chgData name="Michel Lutz" userId="d810f87b7268411f" providerId="LiveId" clId="{5A1BBAD4-B0B5-4EE5-B77F-13BF2FCBBF70}" dt="2023-11-10T12:15:09.599" v="2153" actId="478"/>
          <ac:spMkLst>
            <pc:docMk/>
            <pc:sldMk cId="1642907628" sldId="303"/>
            <ac:spMk id="5" creationId="{26659EE0-AC9E-606C-FF12-828CBE2E124E}"/>
          </ac:spMkLst>
        </pc:spChg>
        <pc:spChg chg="add mod">
          <ac:chgData name="Michel Lutz" userId="d810f87b7268411f" providerId="LiveId" clId="{5A1BBAD4-B0B5-4EE5-B77F-13BF2FCBBF70}" dt="2023-11-10T12:15:05.462" v="2152" actId="20577"/>
          <ac:spMkLst>
            <pc:docMk/>
            <pc:sldMk cId="1642907628" sldId="303"/>
            <ac:spMk id="9" creationId="{AFDF41B5-0455-9698-A222-39A2BE9D02E1}"/>
          </ac:spMkLst>
        </pc:spChg>
        <pc:picChg chg="add mod">
          <ac:chgData name="Michel Lutz" userId="d810f87b7268411f" providerId="LiveId" clId="{5A1BBAD4-B0B5-4EE5-B77F-13BF2FCBBF70}" dt="2023-11-10T12:15:11.249" v="2154" actId="1076"/>
          <ac:picMkLst>
            <pc:docMk/>
            <pc:sldMk cId="1642907628" sldId="303"/>
            <ac:picMk id="8" creationId="{ACC3BBF1-CF6B-CA05-D801-57413517F058}"/>
          </ac:picMkLst>
        </pc:picChg>
      </pc:sldChg>
      <pc:sldChg chg="del">
        <pc:chgData name="Michel Lutz" userId="d810f87b7268411f" providerId="LiveId" clId="{5A1BBAD4-B0B5-4EE5-B77F-13BF2FCBBF70}" dt="2023-11-09T08:19:05.488" v="94" actId="47"/>
        <pc:sldMkLst>
          <pc:docMk/>
          <pc:sldMk cId="2061234594" sldId="303"/>
        </pc:sldMkLst>
      </pc:sldChg>
      <pc:sldChg chg="addSp delSp modSp new mod">
        <pc:chgData name="Michel Lutz" userId="d810f87b7268411f" providerId="LiveId" clId="{5A1BBAD4-B0B5-4EE5-B77F-13BF2FCBBF70}" dt="2023-11-13T08:27:26.814" v="7914" actId="20577"/>
        <pc:sldMkLst>
          <pc:docMk/>
          <pc:sldMk cId="580613891" sldId="304"/>
        </pc:sldMkLst>
        <pc:spChg chg="mod">
          <ac:chgData name="Michel Lutz" userId="d810f87b7268411f" providerId="LiveId" clId="{5A1BBAD4-B0B5-4EE5-B77F-13BF2FCBBF70}" dt="2023-11-10T13:20:07.225" v="3305" actId="1076"/>
          <ac:spMkLst>
            <pc:docMk/>
            <pc:sldMk cId="580613891" sldId="304"/>
            <ac:spMk id="2" creationId="{AA52E6EA-FF6F-84C8-46D0-A2C08997C092}"/>
          </ac:spMkLst>
        </pc:spChg>
        <pc:spChg chg="mod">
          <ac:chgData name="Michel Lutz" userId="d810f87b7268411f" providerId="LiveId" clId="{5A1BBAD4-B0B5-4EE5-B77F-13BF2FCBBF70}" dt="2023-11-13T08:27:26.814" v="7914" actId="20577"/>
          <ac:spMkLst>
            <pc:docMk/>
            <pc:sldMk cId="580613891" sldId="304"/>
            <ac:spMk id="3" creationId="{EFFD1B6C-6EB2-1B0D-CA9C-758A111EF133}"/>
          </ac:spMkLst>
        </pc:spChg>
        <pc:spChg chg="del">
          <ac:chgData name="Michel Lutz" userId="d810f87b7268411f" providerId="LiveId" clId="{5A1BBAD4-B0B5-4EE5-B77F-13BF2FCBBF70}" dt="2023-11-10T14:17:40.517" v="4972" actId="478"/>
          <ac:spMkLst>
            <pc:docMk/>
            <pc:sldMk cId="580613891" sldId="304"/>
            <ac:spMk id="5" creationId="{7A168B8D-1B7E-71B9-3833-53E90ADA45B3}"/>
          </ac:spMkLst>
        </pc:spChg>
        <pc:spChg chg="add del mod">
          <ac:chgData name="Michel Lutz" userId="d810f87b7268411f" providerId="LiveId" clId="{5A1BBAD4-B0B5-4EE5-B77F-13BF2FCBBF70}" dt="2023-11-13T08:25:07.957" v="7892" actId="478"/>
          <ac:spMkLst>
            <pc:docMk/>
            <pc:sldMk cId="580613891" sldId="304"/>
            <ac:spMk id="7" creationId="{4D50AC29-6E89-62B8-083A-1404A5501F22}"/>
          </ac:spMkLst>
        </pc:spChg>
      </pc:sldChg>
      <pc:sldChg chg="del">
        <pc:chgData name="Michel Lutz" userId="d810f87b7268411f" providerId="LiveId" clId="{5A1BBAD4-B0B5-4EE5-B77F-13BF2FCBBF70}" dt="2023-11-09T08:19:05.488" v="94" actId="47"/>
        <pc:sldMkLst>
          <pc:docMk/>
          <pc:sldMk cId="1626437457" sldId="305"/>
        </pc:sldMkLst>
      </pc:sldChg>
      <pc:sldChg chg="addSp delSp modSp new del mod">
        <pc:chgData name="Michel Lutz" userId="d810f87b7268411f" providerId="LiveId" clId="{5A1BBAD4-B0B5-4EE5-B77F-13BF2FCBBF70}" dt="2023-11-10T13:57:25.694" v="4317" actId="47"/>
        <pc:sldMkLst>
          <pc:docMk/>
          <pc:sldMk cId="2980318530" sldId="305"/>
        </pc:sldMkLst>
        <pc:spChg chg="mod">
          <ac:chgData name="Michel Lutz" userId="d810f87b7268411f" providerId="LiveId" clId="{5A1BBAD4-B0B5-4EE5-B77F-13BF2FCBBF70}" dt="2023-11-10T13:38:09.244" v="3907" actId="14100"/>
          <ac:spMkLst>
            <pc:docMk/>
            <pc:sldMk cId="2980318530" sldId="305"/>
            <ac:spMk id="2" creationId="{B0F1BB45-C0A0-AA8D-8974-5FD022F79007}"/>
          </ac:spMkLst>
        </pc:spChg>
        <pc:spChg chg="del">
          <ac:chgData name="Michel Lutz" userId="d810f87b7268411f" providerId="LiveId" clId="{5A1BBAD4-B0B5-4EE5-B77F-13BF2FCBBF70}" dt="2023-11-10T13:37:14.639" v="3901" actId="478"/>
          <ac:spMkLst>
            <pc:docMk/>
            <pc:sldMk cId="2980318530" sldId="305"/>
            <ac:spMk id="3" creationId="{D5FA9FA6-5091-07D7-386E-D0FF0BBBE30D}"/>
          </ac:spMkLst>
        </pc:spChg>
        <pc:spChg chg="del">
          <ac:chgData name="Michel Lutz" userId="d810f87b7268411f" providerId="LiveId" clId="{5A1BBAD4-B0B5-4EE5-B77F-13BF2FCBBF70}" dt="2023-11-10T13:38:14.395" v="3908" actId="478"/>
          <ac:spMkLst>
            <pc:docMk/>
            <pc:sldMk cId="2980318530" sldId="305"/>
            <ac:spMk id="5" creationId="{DE3CEBFD-165A-D987-41AE-5DD941DAAFDD}"/>
          </ac:spMkLst>
        </pc:spChg>
        <pc:picChg chg="add mod">
          <ac:chgData name="Michel Lutz" userId="d810f87b7268411f" providerId="LiveId" clId="{5A1BBAD4-B0B5-4EE5-B77F-13BF2FCBBF70}" dt="2023-11-10T13:37:38.480" v="3905" actId="1076"/>
          <ac:picMkLst>
            <pc:docMk/>
            <pc:sldMk cId="2980318530" sldId="305"/>
            <ac:picMk id="8" creationId="{97C70A8B-DBD5-40E9-6137-54AE75BF8CF4}"/>
          </ac:picMkLst>
        </pc:picChg>
      </pc:sldChg>
      <pc:sldChg chg="addSp delSp modSp new mod modNotesTx">
        <pc:chgData name="Michel Lutz" userId="d810f87b7268411f" providerId="LiveId" clId="{5A1BBAD4-B0B5-4EE5-B77F-13BF2FCBBF70}" dt="2023-11-13T06:18:55.041" v="5042" actId="692"/>
        <pc:sldMkLst>
          <pc:docMk/>
          <pc:sldMk cId="2453924658" sldId="306"/>
        </pc:sldMkLst>
        <pc:spChg chg="mod">
          <ac:chgData name="Michel Lutz" userId="d810f87b7268411f" providerId="LiveId" clId="{5A1BBAD4-B0B5-4EE5-B77F-13BF2FCBBF70}" dt="2023-11-10T13:23:11.139" v="3409" actId="14100"/>
          <ac:spMkLst>
            <pc:docMk/>
            <pc:sldMk cId="2453924658" sldId="306"/>
            <ac:spMk id="2" creationId="{621FDCD0-9FA4-732D-33AB-F983D242C14F}"/>
          </ac:spMkLst>
        </pc:spChg>
        <pc:spChg chg="del">
          <ac:chgData name="Michel Lutz" userId="d810f87b7268411f" providerId="LiveId" clId="{5A1BBAD4-B0B5-4EE5-B77F-13BF2FCBBF70}" dt="2023-11-10T13:21:36.336" v="3313"/>
          <ac:spMkLst>
            <pc:docMk/>
            <pc:sldMk cId="2453924658" sldId="306"/>
            <ac:spMk id="3" creationId="{3C34606D-F406-BE63-0C71-066172D2CFF4}"/>
          </ac:spMkLst>
        </pc:spChg>
        <pc:spChg chg="del">
          <ac:chgData name="Michel Lutz" userId="d810f87b7268411f" providerId="LiveId" clId="{5A1BBAD4-B0B5-4EE5-B77F-13BF2FCBBF70}" dt="2023-11-10T14:17:38.309" v="4971" actId="478"/>
          <ac:spMkLst>
            <pc:docMk/>
            <pc:sldMk cId="2453924658" sldId="306"/>
            <ac:spMk id="5" creationId="{C5FA540C-63E4-DF5D-B430-FF34775A9A5C}"/>
          </ac:spMkLst>
        </pc:spChg>
        <pc:spChg chg="add mod">
          <ac:chgData name="Michel Lutz" userId="d810f87b7268411f" providerId="LiveId" clId="{5A1BBAD4-B0B5-4EE5-B77F-13BF2FCBBF70}" dt="2023-11-13T06:16:16.556" v="5003" actId="1076"/>
          <ac:spMkLst>
            <pc:docMk/>
            <pc:sldMk cId="2453924658" sldId="306"/>
            <ac:spMk id="9" creationId="{DE3450D9-4F6D-58D6-3530-556996C42CA3}"/>
          </ac:spMkLst>
        </pc:spChg>
        <pc:spChg chg="add mod">
          <ac:chgData name="Michel Lutz" userId="d810f87b7268411f" providerId="LiveId" clId="{5A1BBAD4-B0B5-4EE5-B77F-13BF2FCBBF70}" dt="2023-11-13T06:17:15.986" v="5019" actId="1076"/>
          <ac:spMkLst>
            <pc:docMk/>
            <pc:sldMk cId="2453924658" sldId="306"/>
            <ac:spMk id="10" creationId="{F127BFE8-20C9-E05A-DB23-8E4320BDB7AF}"/>
          </ac:spMkLst>
        </pc:spChg>
        <pc:spChg chg="add mod">
          <ac:chgData name="Michel Lutz" userId="d810f87b7268411f" providerId="LiveId" clId="{5A1BBAD4-B0B5-4EE5-B77F-13BF2FCBBF70}" dt="2023-11-13T06:16:06.643" v="4999" actId="1076"/>
          <ac:spMkLst>
            <pc:docMk/>
            <pc:sldMk cId="2453924658" sldId="306"/>
            <ac:spMk id="11" creationId="{5DB10716-0164-2CBE-F761-C7A3697BA2BE}"/>
          </ac:spMkLst>
        </pc:spChg>
        <pc:spChg chg="add mod">
          <ac:chgData name="Michel Lutz" userId="d810f87b7268411f" providerId="LiveId" clId="{5A1BBAD4-B0B5-4EE5-B77F-13BF2FCBBF70}" dt="2023-11-10T13:25:48.927" v="3514" actId="207"/>
          <ac:spMkLst>
            <pc:docMk/>
            <pc:sldMk cId="2453924658" sldId="306"/>
            <ac:spMk id="14" creationId="{443BA888-059E-05AF-5D8F-632FA3657A5B}"/>
          </ac:spMkLst>
        </pc:spChg>
        <pc:picChg chg="add mod">
          <ac:chgData name="Michel Lutz" userId="d810f87b7268411f" providerId="LiveId" clId="{5A1BBAD4-B0B5-4EE5-B77F-13BF2FCBBF70}" dt="2023-11-13T06:16:03.582" v="4998" actId="1076"/>
          <ac:picMkLst>
            <pc:docMk/>
            <pc:sldMk cId="2453924658" sldId="306"/>
            <ac:picMk id="8" creationId="{2D398487-6B15-E820-F035-04B1C47E9095}"/>
          </ac:picMkLst>
        </pc:picChg>
        <pc:picChg chg="add mod">
          <ac:chgData name="Michel Lutz" userId="d810f87b7268411f" providerId="LiveId" clId="{5A1BBAD4-B0B5-4EE5-B77F-13BF2FCBBF70}" dt="2023-11-10T13:25:42.929" v="3512" actId="1076"/>
          <ac:picMkLst>
            <pc:docMk/>
            <pc:sldMk cId="2453924658" sldId="306"/>
            <ac:picMk id="13" creationId="{9E110B9F-C015-1829-A742-D2B89FA6789B}"/>
          </ac:picMkLst>
        </pc:picChg>
        <pc:cxnChg chg="add mod">
          <ac:chgData name="Michel Lutz" userId="d810f87b7268411f" providerId="LiveId" clId="{5A1BBAD4-B0B5-4EE5-B77F-13BF2FCBBF70}" dt="2023-11-13T06:16:53.340" v="5012" actId="692"/>
          <ac:cxnSpMkLst>
            <pc:docMk/>
            <pc:sldMk cId="2453924658" sldId="306"/>
            <ac:cxnSpMk id="5" creationId="{4A7D0E5B-FAF8-2934-919E-192D05057413}"/>
          </ac:cxnSpMkLst>
        </pc:cxnChg>
        <pc:cxnChg chg="add mod">
          <ac:chgData name="Michel Lutz" userId="d810f87b7268411f" providerId="LiveId" clId="{5A1BBAD4-B0B5-4EE5-B77F-13BF2FCBBF70}" dt="2023-11-13T06:17:19.001" v="5020" actId="692"/>
          <ac:cxnSpMkLst>
            <pc:docMk/>
            <pc:sldMk cId="2453924658" sldId="306"/>
            <ac:cxnSpMk id="7" creationId="{18D1B168-E7B7-8D37-FC56-A02DCFBA38A2}"/>
          </ac:cxnSpMkLst>
        </pc:cxnChg>
        <pc:cxnChg chg="add mod">
          <ac:chgData name="Michel Lutz" userId="d810f87b7268411f" providerId="LiveId" clId="{5A1BBAD4-B0B5-4EE5-B77F-13BF2FCBBF70}" dt="2023-11-13T06:17:48.644" v="5029" actId="14100"/>
          <ac:cxnSpMkLst>
            <pc:docMk/>
            <pc:sldMk cId="2453924658" sldId="306"/>
            <ac:cxnSpMk id="17" creationId="{48F0B4B1-EC27-0352-58FF-5C12A1530F34}"/>
          </ac:cxnSpMkLst>
        </pc:cxnChg>
        <pc:cxnChg chg="add mod">
          <ac:chgData name="Michel Lutz" userId="d810f87b7268411f" providerId="LiveId" clId="{5A1BBAD4-B0B5-4EE5-B77F-13BF2FCBBF70}" dt="2023-11-13T06:18:01.145" v="5033" actId="692"/>
          <ac:cxnSpMkLst>
            <pc:docMk/>
            <pc:sldMk cId="2453924658" sldId="306"/>
            <ac:cxnSpMk id="19" creationId="{1D5505E4-D6D4-23BB-F2A3-149F918A1A1C}"/>
          </ac:cxnSpMkLst>
        </pc:cxnChg>
        <pc:cxnChg chg="add mod">
          <ac:chgData name="Michel Lutz" userId="d810f87b7268411f" providerId="LiveId" clId="{5A1BBAD4-B0B5-4EE5-B77F-13BF2FCBBF70}" dt="2023-11-13T06:18:35.371" v="5036" actId="14100"/>
          <ac:cxnSpMkLst>
            <pc:docMk/>
            <pc:sldMk cId="2453924658" sldId="306"/>
            <ac:cxnSpMk id="21" creationId="{D97C7A79-C36A-C3E6-3536-DA693BA81C0C}"/>
          </ac:cxnSpMkLst>
        </pc:cxnChg>
        <pc:cxnChg chg="add mod">
          <ac:chgData name="Michel Lutz" userId="d810f87b7268411f" providerId="LiveId" clId="{5A1BBAD4-B0B5-4EE5-B77F-13BF2FCBBF70}" dt="2023-11-13T06:18:55.041" v="5042" actId="692"/>
          <ac:cxnSpMkLst>
            <pc:docMk/>
            <pc:sldMk cId="2453924658" sldId="306"/>
            <ac:cxnSpMk id="23" creationId="{C029EDFB-24FF-BB32-3383-BD3187989DCF}"/>
          </ac:cxnSpMkLst>
        </pc:cxnChg>
      </pc:sldChg>
      <pc:sldChg chg="del">
        <pc:chgData name="Michel Lutz" userId="d810f87b7268411f" providerId="LiveId" clId="{5A1BBAD4-B0B5-4EE5-B77F-13BF2FCBBF70}" dt="2023-11-09T08:19:05.488" v="94" actId="47"/>
        <pc:sldMkLst>
          <pc:docMk/>
          <pc:sldMk cId="1028252865" sldId="307"/>
        </pc:sldMkLst>
      </pc:sldChg>
      <pc:sldChg chg="addSp delSp modSp new mod modNotesTx">
        <pc:chgData name="Michel Lutz" userId="d810f87b7268411f" providerId="LiveId" clId="{5A1BBAD4-B0B5-4EE5-B77F-13BF2FCBBF70}" dt="2023-11-13T06:20:37.755" v="5055" actId="1076"/>
        <pc:sldMkLst>
          <pc:docMk/>
          <pc:sldMk cId="3351913468" sldId="307"/>
        </pc:sldMkLst>
        <pc:spChg chg="mod">
          <ac:chgData name="Michel Lutz" userId="d810f87b7268411f" providerId="LiveId" clId="{5A1BBAD4-B0B5-4EE5-B77F-13BF2FCBBF70}" dt="2023-11-10T13:27:34.253" v="3603" actId="1076"/>
          <ac:spMkLst>
            <pc:docMk/>
            <pc:sldMk cId="3351913468" sldId="307"/>
            <ac:spMk id="2" creationId="{290A1B1F-F642-1B35-723B-8771A0178DD0}"/>
          </ac:spMkLst>
        </pc:spChg>
        <pc:spChg chg="mod">
          <ac:chgData name="Michel Lutz" userId="d810f87b7268411f" providerId="LiveId" clId="{5A1BBAD4-B0B5-4EE5-B77F-13BF2FCBBF70}" dt="2023-11-10T13:32:17.473" v="3780" actId="207"/>
          <ac:spMkLst>
            <pc:docMk/>
            <pc:sldMk cId="3351913468" sldId="307"/>
            <ac:spMk id="3" creationId="{F9BA65A9-1848-AF8A-961C-B079129853B0}"/>
          </ac:spMkLst>
        </pc:spChg>
        <pc:spChg chg="del">
          <ac:chgData name="Michel Lutz" userId="d810f87b7268411f" providerId="LiveId" clId="{5A1BBAD4-B0B5-4EE5-B77F-13BF2FCBBF70}" dt="2023-11-10T14:17:36.305" v="4970" actId="478"/>
          <ac:spMkLst>
            <pc:docMk/>
            <pc:sldMk cId="3351913468" sldId="307"/>
            <ac:spMk id="5" creationId="{3DB496DB-325C-3A7A-5907-7EE500BB5A5B}"/>
          </ac:spMkLst>
        </pc:spChg>
        <pc:spChg chg="add mod">
          <ac:chgData name="Michel Lutz" userId="d810f87b7268411f" providerId="LiveId" clId="{5A1BBAD4-B0B5-4EE5-B77F-13BF2FCBBF70}" dt="2023-11-10T13:33:37.313" v="3823" actId="20577"/>
          <ac:spMkLst>
            <pc:docMk/>
            <pc:sldMk cId="3351913468" sldId="307"/>
            <ac:spMk id="7" creationId="{4A1E2765-0B35-2067-BDFA-625303E1E8CF}"/>
          </ac:spMkLst>
        </pc:spChg>
        <pc:spChg chg="add mod">
          <ac:chgData name="Michel Lutz" userId="d810f87b7268411f" providerId="LiveId" clId="{5A1BBAD4-B0B5-4EE5-B77F-13BF2FCBBF70}" dt="2023-11-10T13:33:24.546" v="3821" actId="1076"/>
          <ac:spMkLst>
            <pc:docMk/>
            <pc:sldMk cId="3351913468" sldId="307"/>
            <ac:spMk id="10" creationId="{B01C7C10-210C-F26D-E3AB-6F211233676B}"/>
          </ac:spMkLst>
        </pc:spChg>
        <pc:spChg chg="add mod">
          <ac:chgData name="Michel Lutz" userId="d810f87b7268411f" providerId="LiveId" clId="{5A1BBAD4-B0B5-4EE5-B77F-13BF2FCBBF70}" dt="2023-11-10T13:35:44.318" v="3899" actId="1076"/>
          <ac:spMkLst>
            <pc:docMk/>
            <pc:sldMk cId="3351913468" sldId="307"/>
            <ac:spMk id="15" creationId="{44B19678-256D-1502-183B-0EE3F75D4F7F}"/>
          </ac:spMkLst>
        </pc:spChg>
        <pc:picChg chg="add mod">
          <ac:chgData name="Michel Lutz" userId="d810f87b7268411f" providerId="LiveId" clId="{5A1BBAD4-B0B5-4EE5-B77F-13BF2FCBBF70}" dt="2023-11-10T13:58:53.647" v="4345" actId="1076"/>
          <ac:picMkLst>
            <pc:docMk/>
            <pc:sldMk cId="3351913468" sldId="307"/>
            <ac:picMk id="9" creationId="{EC1A565B-4DEB-281D-74B9-D56A2473B297}"/>
          </ac:picMkLst>
        </pc:picChg>
        <pc:picChg chg="add mod">
          <ac:chgData name="Michel Lutz" userId="d810f87b7268411f" providerId="LiveId" clId="{5A1BBAD4-B0B5-4EE5-B77F-13BF2FCBBF70}" dt="2023-11-10T13:33:26.784" v="3822" actId="1076"/>
          <ac:picMkLst>
            <pc:docMk/>
            <pc:sldMk cId="3351913468" sldId="307"/>
            <ac:picMk id="12" creationId="{8A7881A9-4614-817A-29EE-A46B4509635C}"/>
          </ac:picMkLst>
        </pc:picChg>
        <pc:picChg chg="add mod">
          <ac:chgData name="Michel Lutz" userId="d810f87b7268411f" providerId="LiveId" clId="{5A1BBAD4-B0B5-4EE5-B77F-13BF2FCBBF70}" dt="2023-11-10T13:35:46.976" v="3900" actId="1076"/>
          <ac:picMkLst>
            <pc:docMk/>
            <pc:sldMk cId="3351913468" sldId="307"/>
            <ac:picMk id="14" creationId="{078CC38F-FD8C-6D58-EF5B-50AEC3CA206E}"/>
          </ac:picMkLst>
        </pc:picChg>
        <pc:cxnChg chg="add mod">
          <ac:chgData name="Michel Lutz" userId="d810f87b7268411f" providerId="LiveId" clId="{5A1BBAD4-B0B5-4EE5-B77F-13BF2FCBBF70}" dt="2023-11-13T06:20:37.755" v="5055" actId="1076"/>
          <ac:cxnSpMkLst>
            <pc:docMk/>
            <pc:sldMk cId="3351913468" sldId="307"/>
            <ac:cxnSpMk id="5" creationId="{12EE7E94-736B-E19C-FB02-E9D1A6BEB174}"/>
          </ac:cxnSpMkLst>
        </pc:cxnChg>
        <pc:cxnChg chg="add del mod">
          <ac:chgData name="Michel Lutz" userId="d810f87b7268411f" providerId="LiveId" clId="{5A1BBAD4-B0B5-4EE5-B77F-13BF2FCBBF70}" dt="2023-11-13T06:20:24.960" v="5054" actId="478"/>
          <ac:cxnSpMkLst>
            <pc:docMk/>
            <pc:sldMk cId="3351913468" sldId="307"/>
            <ac:cxnSpMk id="11" creationId="{B619B009-5C9C-1400-6DA4-E00CF3F7DE2B}"/>
          </ac:cxnSpMkLst>
        </pc:cxnChg>
      </pc:sldChg>
      <pc:sldChg chg="addSp delSp modSp add mod">
        <pc:chgData name="Michel Lutz" userId="d810f87b7268411f" providerId="LiveId" clId="{5A1BBAD4-B0B5-4EE5-B77F-13BF2FCBBF70}" dt="2023-11-13T06:24:11.570" v="5115" actId="20577"/>
        <pc:sldMkLst>
          <pc:docMk/>
          <pc:sldMk cId="2009196195" sldId="308"/>
        </pc:sldMkLst>
        <pc:spChg chg="mod">
          <ac:chgData name="Michel Lutz" userId="d810f87b7268411f" providerId="LiveId" clId="{5A1BBAD4-B0B5-4EE5-B77F-13BF2FCBBF70}" dt="2023-11-10T13:53:42.022" v="4258" actId="20577"/>
          <ac:spMkLst>
            <pc:docMk/>
            <pc:sldMk cId="2009196195" sldId="308"/>
            <ac:spMk id="2" creationId="{B0F1BB45-C0A0-AA8D-8974-5FD022F79007}"/>
          </ac:spMkLst>
        </pc:spChg>
        <pc:spChg chg="add del mod">
          <ac:chgData name="Michel Lutz" userId="d810f87b7268411f" providerId="LiveId" clId="{5A1BBAD4-B0B5-4EE5-B77F-13BF2FCBBF70}" dt="2023-11-10T13:40:12.436" v="3991" actId="478"/>
          <ac:spMkLst>
            <pc:docMk/>
            <pc:sldMk cId="2009196195" sldId="308"/>
            <ac:spMk id="3" creationId="{75B800CD-527B-07EA-BBC9-CF403F46BD6F}"/>
          </ac:spMkLst>
        </pc:spChg>
        <pc:spChg chg="add del mod">
          <ac:chgData name="Michel Lutz" userId="d810f87b7268411f" providerId="LiveId" clId="{5A1BBAD4-B0B5-4EE5-B77F-13BF2FCBBF70}" dt="2023-11-10T13:40:13.491" v="3994" actId="478"/>
          <ac:spMkLst>
            <pc:docMk/>
            <pc:sldMk cId="2009196195" sldId="308"/>
            <ac:spMk id="5" creationId="{08056188-671E-C4B9-4972-65D300C7CB48}"/>
          </ac:spMkLst>
        </pc:spChg>
        <pc:spChg chg="add del mod">
          <ac:chgData name="Michel Lutz" userId="d810f87b7268411f" providerId="LiveId" clId="{5A1BBAD4-B0B5-4EE5-B77F-13BF2FCBBF70}" dt="2023-11-10T13:40:12.764" v="3992" actId="478"/>
          <ac:spMkLst>
            <pc:docMk/>
            <pc:sldMk cId="2009196195" sldId="308"/>
            <ac:spMk id="7" creationId="{5187778E-EA39-F697-58D8-3C14114A74B8}"/>
          </ac:spMkLst>
        </pc:spChg>
        <pc:spChg chg="add del mod">
          <ac:chgData name="Michel Lutz" userId="d810f87b7268411f" providerId="LiveId" clId="{5A1BBAD4-B0B5-4EE5-B77F-13BF2FCBBF70}" dt="2023-11-10T13:40:13.277" v="3993" actId="478"/>
          <ac:spMkLst>
            <pc:docMk/>
            <pc:sldMk cId="2009196195" sldId="308"/>
            <ac:spMk id="9" creationId="{2729A832-6F5C-FEE7-1B1D-371B83E13875}"/>
          </ac:spMkLst>
        </pc:spChg>
        <pc:spChg chg="add del mod">
          <ac:chgData name="Michel Lutz" userId="d810f87b7268411f" providerId="LiveId" clId="{5A1BBAD4-B0B5-4EE5-B77F-13BF2FCBBF70}" dt="2023-11-10T13:40:20.495" v="3998"/>
          <ac:spMkLst>
            <pc:docMk/>
            <pc:sldMk cId="2009196195" sldId="308"/>
            <ac:spMk id="10" creationId="{FCB65761-CCF2-E810-E3BB-D48594198F83}"/>
          </ac:spMkLst>
        </pc:spChg>
        <pc:spChg chg="add mod">
          <ac:chgData name="Michel Lutz" userId="d810f87b7268411f" providerId="LiveId" clId="{5A1BBAD4-B0B5-4EE5-B77F-13BF2FCBBF70}" dt="2023-11-13T06:24:07.068" v="5113" actId="20577"/>
          <ac:spMkLst>
            <pc:docMk/>
            <pc:sldMk cId="2009196195" sldId="308"/>
            <ac:spMk id="11" creationId="{350E8C9C-2DE5-E670-8476-5B7C39F4A164}"/>
          </ac:spMkLst>
        </pc:spChg>
        <pc:spChg chg="add del mod">
          <ac:chgData name="Michel Lutz" userId="d810f87b7268411f" providerId="LiveId" clId="{5A1BBAD4-B0B5-4EE5-B77F-13BF2FCBBF70}" dt="2023-11-10T13:41:11.563" v="4033" actId="478"/>
          <ac:spMkLst>
            <pc:docMk/>
            <pc:sldMk cId="2009196195" sldId="308"/>
            <ac:spMk id="12" creationId="{8675541A-FC22-BC6D-E27A-E91D73383427}"/>
          </ac:spMkLst>
        </pc:spChg>
        <pc:spChg chg="add mod">
          <ac:chgData name="Michel Lutz" userId="d810f87b7268411f" providerId="LiveId" clId="{5A1BBAD4-B0B5-4EE5-B77F-13BF2FCBBF70}" dt="2023-11-13T06:24:08.801" v="5114" actId="20577"/>
          <ac:spMkLst>
            <pc:docMk/>
            <pc:sldMk cId="2009196195" sldId="308"/>
            <ac:spMk id="13" creationId="{FC7BB950-0BC6-E941-127A-7D3E421D571A}"/>
          </ac:spMkLst>
        </pc:spChg>
        <pc:spChg chg="add mod">
          <ac:chgData name="Michel Lutz" userId="d810f87b7268411f" providerId="LiveId" clId="{5A1BBAD4-B0B5-4EE5-B77F-13BF2FCBBF70}" dt="2023-11-13T06:24:04.358" v="5112" actId="20577"/>
          <ac:spMkLst>
            <pc:docMk/>
            <pc:sldMk cId="2009196195" sldId="308"/>
            <ac:spMk id="14" creationId="{3377CB77-7E11-63BD-DC5F-9E55C06AF3C7}"/>
          </ac:spMkLst>
        </pc:spChg>
        <pc:spChg chg="add mod">
          <ac:chgData name="Michel Lutz" userId="d810f87b7268411f" providerId="LiveId" clId="{5A1BBAD4-B0B5-4EE5-B77F-13BF2FCBBF70}" dt="2023-11-13T06:24:11.570" v="5115" actId="20577"/>
          <ac:spMkLst>
            <pc:docMk/>
            <pc:sldMk cId="2009196195" sldId="308"/>
            <ac:spMk id="15" creationId="{5DA58628-547C-C5A8-FC8B-9081B5A35FF5}"/>
          </ac:spMkLst>
        </pc:spChg>
        <pc:spChg chg="add mod">
          <ac:chgData name="Michel Lutz" userId="d810f87b7268411f" providerId="LiveId" clId="{5A1BBAD4-B0B5-4EE5-B77F-13BF2FCBBF70}" dt="2023-11-13T06:20:57.963" v="5059" actId="20577"/>
          <ac:spMkLst>
            <pc:docMk/>
            <pc:sldMk cId="2009196195" sldId="308"/>
            <ac:spMk id="30" creationId="{29DAFFAB-9BA1-6AFF-B82D-68EC220FF017}"/>
          </ac:spMkLst>
        </pc:spChg>
        <pc:picChg chg="del">
          <ac:chgData name="Michel Lutz" userId="d810f87b7268411f" providerId="LiveId" clId="{5A1BBAD4-B0B5-4EE5-B77F-13BF2FCBBF70}" dt="2023-11-10T13:38:21.392" v="3910" actId="478"/>
          <ac:picMkLst>
            <pc:docMk/>
            <pc:sldMk cId="2009196195" sldId="308"/>
            <ac:picMk id="8" creationId="{97C70A8B-DBD5-40E9-6137-54AE75BF8CF4}"/>
          </ac:picMkLst>
        </pc:picChg>
        <pc:picChg chg="add del mod">
          <ac:chgData name="Michel Lutz" userId="d810f87b7268411f" providerId="LiveId" clId="{5A1BBAD4-B0B5-4EE5-B77F-13BF2FCBBF70}" dt="2023-11-10T13:56:12.124" v="4303" actId="478"/>
          <ac:picMkLst>
            <pc:docMk/>
            <pc:sldMk cId="2009196195" sldId="308"/>
            <ac:picMk id="17" creationId="{BC006F91-E0F7-45C3-A57D-2D5A4742023F}"/>
          </ac:picMkLst>
        </pc:picChg>
        <pc:picChg chg="add del mod">
          <ac:chgData name="Michel Lutz" userId="d810f87b7268411f" providerId="LiveId" clId="{5A1BBAD4-B0B5-4EE5-B77F-13BF2FCBBF70}" dt="2023-11-10T13:56:11.097" v="4302" actId="478"/>
          <ac:picMkLst>
            <pc:docMk/>
            <pc:sldMk cId="2009196195" sldId="308"/>
            <ac:picMk id="19" creationId="{7D326A21-5EB5-4EA5-2564-4D3DC9CA5445}"/>
          </ac:picMkLst>
        </pc:picChg>
        <pc:picChg chg="add del mod">
          <ac:chgData name="Michel Lutz" userId="d810f87b7268411f" providerId="LiveId" clId="{5A1BBAD4-B0B5-4EE5-B77F-13BF2FCBBF70}" dt="2023-11-10T13:56:13.331" v="4304" actId="478"/>
          <ac:picMkLst>
            <pc:docMk/>
            <pc:sldMk cId="2009196195" sldId="308"/>
            <ac:picMk id="21" creationId="{3EAE5E5C-BE3D-0041-30A8-1556C3D9546D}"/>
          </ac:picMkLst>
        </pc:picChg>
        <pc:picChg chg="add mod">
          <ac:chgData name="Michel Lutz" userId="d810f87b7268411f" providerId="LiveId" clId="{5A1BBAD4-B0B5-4EE5-B77F-13BF2FCBBF70}" dt="2023-11-10T13:56:08.992" v="4301" actId="1076"/>
          <ac:picMkLst>
            <pc:docMk/>
            <pc:sldMk cId="2009196195" sldId="308"/>
            <ac:picMk id="23" creationId="{FF3DFA30-6ABC-EE52-2176-3E076B18D355}"/>
          </ac:picMkLst>
        </pc:picChg>
        <pc:picChg chg="add mod">
          <ac:chgData name="Michel Lutz" userId="d810f87b7268411f" providerId="LiveId" clId="{5A1BBAD4-B0B5-4EE5-B77F-13BF2FCBBF70}" dt="2023-11-10T13:56:31.814" v="4308" actId="1076"/>
          <ac:picMkLst>
            <pc:docMk/>
            <pc:sldMk cId="2009196195" sldId="308"/>
            <ac:picMk id="25" creationId="{822FC3DE-13BC-3E81-DAA9-2BDCEAB717AC}"/>
          </ac:picMkLst>
        </pc:picChg>
        <pc:picChg chg="add mod">
          <ac:chgData name="Michel Lutz" userId="d810f87b7268411f" providerId="LiveId" clId="{5A1BBAD4-B0B5-4EE5-B77F-13BF2FCBBF70}" dt="2023-11-10T13:57:03.280" v="4314" actId="1076"/>
          <ac:picMkLst>
            <pc:docMk/>
            <pc:sldMk cId="2009196195" sldId="308"/>
            <ac:picMk id="27" creationId="{B07E2FD9-B774-4670-E6DC-7A6B59F5ADC0}"/>
          </ac:picMkLst>
        </pc:picChg>
        <pc:picChg chg="add mod">
          <ac:chgData name="Michel Lutz" userId="d810f87b7268411f" providerId="LiveId" clId="{5A1BBAD4-B0B5-4EE5-B77F-13BF2FCBBF70}" dt="2023-11-10T13:57:16.040" v="4316" actId="1076"/>
          <ac:picMkLst>
            <pc:docMk/>
            <pc:sldMk cId="2009196195" sldId="308"/>
            <ac:picMk id="29" creationId="{4DA54B50-273C-B12C-5711-DEDAB66CC06C}"/>
          </ac:picMkLst>
        </pc:picChg>
      </pc:sldChg>
      <pc:sldChg chg="del">
        <pc:chgData name="Michel Lutz" userId="d810f87b7268411f" providerId="LiveId" clId="{5A1BBAD4-B0B5-4EE5-B77F-13BF2FCBBF70}" dt="2023-11-09T08:19:05.488" v="94" actId="47"/>
        <pc:sldMkLst>
          <pc:docMk/>
          <pc:sldMk cId="2099670451" sldId="308"/>
        </pc:sldMkLst>
      </pc:sldChg>
      <pc:sldChg chg="del">
        <pc:chgData name="Michel Lutz" userId="d810f87b7268411f" providerId="LiveId" clId="{5A1BBAD4-B0B5-4EE5-B77F-13BF2FCBBF70}" dt="2023-11-09T08:19:05.488" v="94" actId="47"/>
        <pc:sldMkLst>
          <pc:docMk/>
          <pc:sldMk cId="907319430" sldId="309"/>
        </pc:sldMkLst>
      </pc:sldChg>
      <pc:sldChg chg="addSp delSp modSp new del mod">
        <pc:chgData name="Michel Lutz" userId="d810f87b7268411f" providerId="LiveId" clId="{5A1BBAD4-B0B5-4EE5-B77F-13BF2FCBBF70}" dt="2023-11-10T14:12:17.565" v="4849" actId="2696"/>
        <pc:sldMkLst>
          <pc:docMk/>
          <pc:sldMk cId="4266450749" sldId="309"/>
        </pc:sldMkLst>
        <pc:spChg chg="mod">
          <ac:chgData name="Michel Lutz" userId="d810f87b7268411f" providerId="LiveId" clId="{5A1BBAD4-B0B5-4EE5-B77F-13BF2FCBBF70}" dt="2023-11-10T13:59:40.956" v="4371" actId="1076"/>
          <ac:spMkLst>
            <pc:docMk/>
            <pc:sldMk cId="4266450749" sldId="309"/>
            <ac:spMk id="2" creationId="{BE338440-C81E-7649-A1E0-94123607B397}"/>
          </ac:spMkLst>
        </pc:spChg>
        <pc:spChg chg="del">
          <ac:chgData name="Michel Lutz" userId="d810f87b7268411f" providerId="LiveId" clId="{5A1BBAD4-B0B5-4EE5-B77F-13BF2FCBBF70}" dt="2023-11-10T13:59:42.474" v="4372" actId="478"/>
          <ac:spMkLst>
            <pc:docMk/>
            <pc:sldMk cId="4266450749" sldId="309"/>
            <ac:spMk id="3" creationId="{69B58F26-8F83-F903-E7F5-7B808179129E}"/>
          </ac:spMkLst>
        </pc:spChg>
        <pc:picChg chg="add mod">
          <ac:chgData name="Michel Lutz" userId="d810f87b7268411f" providerId="LiveId" clId="{5A1BBAD4-B0B5-4EE5-B77F-13BF2FCBBF70}" dt="2023-11-10T13:59:48.942" v="4375" actId="1076"/>
          <ac:picMkLst>
            <pc:docMk/>
            <pc:sldMk cId="4266450749" sldId="309"/>
            <ac:picMk id="8" creationId="{1B7CBFA1-DBB0-342F-424E-F505583672BD}"/>
          </ac:picMkLst>
        </pc:picChg>
      </pc:sldChg>
      <pc:sldChg chg="del">
        <pc:chgData name="Michel Lutz" userId="d810f87b7268411f" providerId="LiveId" clId="{5A1BBAD4-B0B5-4EE5-B77F-13BF2FCBBF70}" dt="2023-11-09T08:19:05.488" v="94" actId="47"/>
        <pc:sldMkLst>
          <pc:docMk/>
          <pc:sldMk cId="3301086308" sldId="310"/>
        </pc:sldMkLst>
      </pc:sldChg>
      <pc:sldChg chg="addSp delSp modSp new mod">
        <pc:chgData name="Michel Lutz" userId="d810f87b7268411f" providerId="LiveId" clId="{5A1BBAD4-B0B5-4EE5-B77F-13BF2FCBBF70}" dt="2023-11-13T06:23:20.956" v="5104" actId="113"/>
        <pc:sldMkLst>
          <pc:docMk/>
          <pc:sldMk cId="3682183532" sldId="310"/>
        </pc:sldMkLst>
        <pc:spChg chg="mod">
          <ac:chgData name="Michel Lutz" userId="d810f87b7268411f" providerId="LiveId" clId="{5A1BBAD4-B0B5-4EE5-B77F-13BF2FCBBF70}" dt="2023-11-10T14:03:00.193" v="4551" actId="313"/>
          <ac:spMkLst>
            <pc:docMk/>
            <pc:sldMk cId="3682183532" sldId="310"/>
            <ac:spMk id="2" creationId="{B959126E-4DB2-581E-4F3E-3D43B8981BED}"/>
          </ac:spMkLst>
        </pc:spChg>
        <pc:spChg chg="mod">
          <ac:chgData name="Michel Lutz" userId="d810f87b7268411f" providerId="LiveId" clId="{5A1BBAD4-B0B5-4EE5-B77F-13BF2FCBBF70}" dt="2023-11-13T06:23:20.956" v="5104" actId="113"/>
          <ac:spMkLst>
            <pc:docMk/>
            <pc:sldMk cId="3682183532" sldId="310"/>
            <ac:spMk id="3" creationId="{F2EDBCFB-4080-E85A-8691-F0691D79FC70}"/>
          </ac:spMkLst>
        </pc:spChg>
        <pc:spChg chg="del">
          <ac:chgData name="Michel Lutz" userId="d810f87b7268411f" providerId="LiveId" clId="{5A1BBAD4-B0B5-4EE5-B77F-13BF2FCBBF70}" dt="2023-11-10T14:05:09.580" v="4608" actId="478"/>
          <ac:spMkLst>
            <pc:docMk/>
            <pc:sldMk cId="3682183532" sldId="310"/>
            <ac:spMk id="5" creationId="{FD49E7BC-EC6B-7172-E804-E04F371B3547}"/>
          </ac:spMkLst>
        </pc:spChg>
        <pc:spChg chg="add mod">
          <ac:chgData name="Michel Lutz" userId="d810f87b7268411f" providerId="LiveId" clId="{5A1BBAD4-B0B5-4EE5-B77F-13BF2FCBBF70}" dt="2023-11-13T06:22:16.608" v="5085" actId="1076"/>
          <ac:spMkLst>
            <pc:docMk/>
            <pc:sldMk cId="3682183532" sldId="310"/>
            <ac:spMk id="10" creationId="{12CA336B-0726-15AC-A334-E43290EFC05F}"/>
          </ac:spMkLst>
        </pc:spChg>
        <pc:spChg chg="add mod">
          <ac:chgData name="Michel Lutz" userId="d810f87b7268411f" providerId="LiveId" clId="{5A1BBAD4-B0B5-4EE5-B77F-13BF2FCBBF70}" dt="2023-11-13T06:22:24.393" v="5088" actId="1076"/>
          <ac:spMkLst>
            <pc:docMk/>
            <pc:sldMk cId="3682183532" sldId="310"/>
            <ac:spMk id="11" creationId="{F2786F8A-8F2A-F72E-E489-2C91C888729C}"/>
          </ac:spMkLst>
        </pc:spChg>
        <pc:spChg chg="add mod">
          <ac:chgData name="Michel Lutz" userId="d810f87b7268411f" providerId="LiveId" clId="{5A1BBAD4-B0B5-4EE5-B77F-13BF2FCBBF70}" dt="2023-11-10T14:05:36.488" v="4642" actId="20577"/>
          <ac:spMkLst>
            <pc:docMk/>
            <pc:sldMk cId="3682183532" sldId="310"/>
            <ac:spMk id="12" creationId="{02A0013E-FB9C-C8E8-5AF9-00A77D96B606}"/>
          </ac:spMkLst>
        </pc:spChg>
        <pc:picChg chg="add mod">
          <ac:chgData name="Michel Lutz" userId="d810f87b7268411f" providerId="LiveId" clId="{5A1BBAD4-B0B5-4EE5-B77F-13BF2FCBBF70}" dt="2023-11-13T06:22:30.794" v="5090" actId="1076"/>
          <ac:picMkLst>
            <pc:docMk/>
            <pc:sldMk cId="3682183532" sldId="310"/>
            <ac:picMk id="8" creationId="{047A8C6C-BEC5-11B3-7AF2-CA3D0AA46598}"/>
          </ac:picMkLst>
        </pc:picChg>
        <pc:picChg chg="add del mod">
          <ac:chgData name="Michel Lutz" userId="d810f87b7268411f" providerId="LiveId" clId="{5A1BBAD4-B0B5-4EE5-B77F-13BF2FCBBF70}" dt="2023-11-10T14:07:49.143" v="4659" actId="21"/>
          <ac:picMkLst>
            <pc:docMk/>
            <pc:sldMk cId="3682183532" sldId="310"/>
            <ac:picMk id="14" creationId="{69D69819-0178-C539-4261-B95C288F7C76}"/>
          </ac:picMkLst>
        </pc:picChg>
        <pc:picChg chg="add del mod">
          <ac:chgData name="Michel Lutz" userId="d810f87b7268411f" providerId="LiveId" clId="{5A1BBAD4-B0B5-4EE5-B77F-13BF2FCBBF70}" dt="2023-11-10T14:07:49.143" v="4659" actId="21"/>
          <ac:picMkLst>
            <pc:docMk/>
            <pc:sldMk cId="3682183532" sldId="310"/>
            <ac:picMk id="16" creationId="{E3FE0B8D-EC6E-51D8-5D92-1A9CFE28D3D6}"/>
          </ac:picMkLst>
        </pc:picChg>
        <pc:picChg chg="add del mod">
          <ac:chgData name="Michel Lutz" userId="d810f87b7268411f" providerId="LiveId" clId="{5A1BBAD4-B0B5-4EE5-B77F-13BF2FCBBF70}" dt="2023-11-10T14:07:49.143" v="4659" actId="21"/>
          <ac:picMkLst>
            <pc:docMk/>
            <pc:sldMk cId="3682183532" sldId="310"/>
            <ac:picMk id="18" creationId="{44F6D958-0CC8-88B6-90A8-8C57C2E70E1C}"/>
          </ac:picMkLst>
        </pc:picChg>
        <pc:picChg chg="add mod">
          <ac:chgData name="Michel Lutz" userId="d810f87b7268411f" providerId="LiveId" clId="{5A1BBAD4-B0B5-4EE5-B77F-13BF2FCBBF70}" dt="2023-11-13T06:22:19.207" v="5087" actId="1076"/>
          <ac:picMkLst>
            <pc:docMk/>
            <pc:sldMk cId="3682183532" sldId="310"/>
            <ac:picMk id="19" creationId="{7EFB1B6A-FF35-B9EC-4D1B-20B453EDB790}"/>
          </ac:picMkLst>
        </pc:picChg>
      </pc:sldChg>
      <pc:sldChg chg="del">
        <pc:chgData name="Michel Lutz" userId="d810f87b7268411f" providerId="LiveId" clId="{5A1BBAD4-B0B5-4EE5-B77F-13BF2FCBBF70}" dt="2023-11-09T08:19:05.488" v="94" actId="47"/>
        <pc:sldMkLst>
          <pc:docMk/>
          <pc:sldMk cId="1448675793" sldId="311"/>
        </pc:sldMkLst>
      </pc:sldChg>
      <pc:sldChg chg="addSp delSp modSp new mod">
        <pc:chgData name="Michel Lutz" userId="d810f87b7268411f" providerId="LiveId" clId="{5A1BBAD4-B0B5-4EE5-B77F-13BF2FCBBF70}" dt="2023-11-13T06:23:49.423" v="5111" actId="1076"/>
        <pc:sldMkLst>
          <pc:docMk/>
          <pc:sldMk cId="2967475010" sldId="311"/>
        </pc:sldMkLst>
        <pc:spChg chg="mod">
          <ac:chgData name="Michel Lutz" userId="d810f87b7268411f" providerId="LiveId" clId="{5A1BBAD4-B0B5-4EE5-B77F-13BF2FCBBF70}" dt="2023-11-10T14:11:30.168" v="4838" actId="1076"/>
          <ac:spMkLst>
            <pc:docMk/>
            <pc:sldMk cId="2967475010" sldId="311"/>
            <ac:spMk id="2" creationId="{CE8BD126-FDE1-6C76-0F1F-1544F68D6FF5}"/>
          </ac:spMkLst>
        </pc:spChg>
        <pc:spChg chg="del">
          <ac:chgData name="Michel Lutz" userId="d810f87b7268411f" providerId="LiveId" clId="{5A1BBAD4-B0B5-4EE5-B77F-13BF2FCBBF70}" dt="2023-11-10T14:08:05.164" v="4668" actId="478"/>
          <ac:spMkLst>
            <pc:docMk/>
            <pc:sldMk cId="2967475010" sldId="311"/>
            <ac:spMk id="3" creationId="{C4BAEBBB-7EB9-5154-8455-37B1C5CE1272}"/>
          </ac:spMkLst>
        </pc:spChg>
        <pc:spChg chg="del">
          <ac:chgData name="Michel Lutz" userId="d810f87b7268411f" providerId="LiveId" clId="{5A1BBAD4-B0B5-4EE5-B77F-13BF2FCBBF70}" dt="2023-11-10T14:17:31.614" v="4969" actId="478"/>
          <ac:spMkLst>
            <pc:docMk/>
            <pc:sldMk cId="2967475010" sldId="311"/>
            <ac:spMk id="5" creationId="{1AC6B857-AAA2-4A20-2E12-A8CC2DAC416F}"/>
          </ac:spMkLst>
        </pc:spChg>
        <pc:spChg chg="add mod">
          <ac:chgData name="Michel Lutz" userId="d810f87b7268411f" providerId="LiveId" clId="{5A1BBAD4-B0B5-4EE5-B77F-13BF2FCBBF70}" dt="2023-11-13T06:23:44.625" v="5108" actId="113"/>
          <ac:spMkLst>
            <pc:docMk/>
            <pc:sldMk cId="2967475010" sldId="311"/>
            <ac:spMk id="10" creationId="{3F172044-1536-1118-712D-81D04A06B976}"/>
          </ac:spMkLst>
        </pc:spChg>
        <pc:spChg chg="add del mod">
          <ac:chgData name="Michel Lutz" userId="d810f87b7268411f" providerId="LiveId" clId="{5A1BBAD4-B0B5-4EE5-B77F-13BF2FCBBF70}" dt="2023-11-10T14:09:06.446" v="4761"/>
          <ac:spMkLst>
            <pc:docMk/>
            <pc:sldMk cId="2967475010" sldId="311"/>
            <ac:spMk id="11" creationId="{91F51D12-56FC-2B61-E34B-6E7927FC3076}"/>
          </ac:spMkLst>
        </pc:spChg>
        <pc:spChg chg="add mod">
          <ac:chgData name="Michel Lutz" userId="d810f87b7268411f" providerId="LiveId" clId="{5A1BBAD4-B0B5-4EE5-B77F-13BF2FCBBF70}" dt="2023-11-13T06:23:49.423" v="5111" actId="1076"/>
          <ac:spMkLst>
            <pc:docMk/>
            <pc:sldMk cId="2967475010" sldId="311"/>
            <ac:spMk id="12" creationId="{82720D87-BB24-083C-A12D-22CAE10555BB}"/>
          </ac:spMkLst>
        </pc:spChg>
        <pc:spChg chg="add mod">
          <ac:chgData name="Michel Lutz" userId="d810f87b7268411f" providerId="LiveId" clId="{5A1BBAD4-B0B5-4EE5-B77F-13BF2FCBBF70}" dt="2023-11-10T14:11:34.879" v="4839" actId="1076"/>
          <ac:spMkLst>
            <pc:docMk/>
            <pc:sldMk cId="2967475010" sldId="311"/>
            <ac:spMk id="14" creationId="{3E1D6121-7E86-49D1-46C4-D74D0D1CFDDF}"/>
          </ac:spMkLst>
        </pc:spChg>
        <pc:picChg chg="add mod">
          <ac:chgData name="Michel Lutz" userId="d810f87b7268411f" providerId="LiveId" clId="{5A1BBAD4-B0B5-4EE5-B77F-13BF2FCBBF70}" dt="2023-11-10T14:11:42.877" v="4841" actId="1076"/>
          <ac:picMkLst>
            <pc:docMk/>
            <pc:sldMk cId="2967475010" sldId="311"/>
            <ac:picMk id="7" creationId="{6420BDD6-9634-832E-68EA-57A9D7D6AAF4}"/>
          </ac:picMkLst>
        </pc:picChg>
        <pc:picChg chg="add mod">
          <ac:chgData name="Michel Lutz" userId="d810f87b7268411f" providerId="LiveId" clId="{5A1BBAD4-B0B5-4EE5-B77F-13BF2FCBBF70}" dt="2023-11-10T14:11:34.879" v="4839" actId="1076"/>
          <ac:picMkLst>
            <pc:docMk/>
            <pc:sldMk cId="2967475010" sldId="311"/>
            <ac:picMk id="8" creationId="{326CE333-D602-166C-6C40-93F4F59558F2}"/>
          </ac:picMkLst>
        </pc:picChg>
        <pc:picChg chg="add mod">
          <ac:chgData name="Michel Lutz" userId="d810f87b7268411f" providerId="LiveId" clId="{5A1BBAD4-B0B5-4EE5-B77F-13BF2FCBBF70}" dt="2023-11-10T14:11:40.465" v="4840" actId="1076"/>
          <ac:picMkLst>
            <pc:docMk/>
            <pc:sldMk cId="2967475010" sldId="311"/>
            <ac:picMk id="9" creationId="{49E84BB6-0AF7-0A8F-B7B8-5C94A9206369}"/>
          </ac:picMkLst>
        </pc:picChg>
        <pc:picChg chg="add mod">
          <ac:chgData name="Michel Lutz" userId="d810f87b7268411f" providerId="LiveId" clId="{5A1BBAD4-B0B5-4EE5-B77F-13BF2FCBBF70}" dt="2023-11-10T14:11:34.879" v="4839" actId="1076"/>
          <ac:picMkLst>
            <pc:docMk/>
            <pc:sldMk cId="2967475010" sldId="311"/>
            <ac:picMk id="13" creationId="{E3E76D23-A8F2-66D2-8F7E-95B660A158D5}"/>
          </ac:picMkLst>
        </pc:picChg>
        <pc:picChg chg="add mod">
          <ac:chgData name="Michel Lutz" userId="d810f87b7268411f" providerId="LiveId" clId="{5A1BBAD4-B0B5-4EE5-B77F-13BF2FCBBF70}" dt="2023-11-10T14:11:34.879" v="4839" actId="1076"/>
          <ac:picMkLst>
            <pc:docMk/>
            <pc:sldMk cId="2967475010" sldId="311"/>
            <ac:picMk id="16" creationId="{BCCDE8FD-C5BE-A5F0-F2AB-C08ADBE3B0F6}"/>
          </ac:picMkLst>
        </pc:picChg>
      </pc:sldChg>
      <pc:sldChg chg="del">
        <pc:chgData name="Michel Lutz" userId="d810f87b7268411f" providerId="LiveId" clId="{5A1BBAD4-B0B5-4EE5-B77F-13BF2FCBBF70}" dt="2023-11-09T08:19:05.488" v="94" actId="47"/>
        <pc:sldMkLst>
          <pc:docMk/>
          <pc:sldMk cId="3047530398" sldId="312"/>
        </pc:sldMkLst>
      </pc:sldChg>
      <pc:sldChg chg="addSp delSp modSp new mod">
        <pc:chgData name="Michel Lutz" userId="d810f87b7268411f" providerId="LiveId" clId="{5A1BBAD4-B0B5-4EE5-B77F-13BF2FCBBF70}" dt="2023-11-10T14:15:22.191" v="4924" actId="478"/>
        <pc:sldMkLst>
          <pc:docMk/>
          <pc:sldMk cId="3917891074" sldId="312"/>
        </pc:sldMkLst>
        <pc:spChg chg="mod">
          <ac:chgData name="Michel Lutz" userId="d810f87b7268411f" providerId="LiveId" clId="{5A1BBAD4-B0B5-4EE5-B77F-13BF2FCBBF70}" dt="2023-11-10T14:14:19.934" v="4894" actId="1076"/>
          <ac:spMkLst>
            <pc:docMk/>
            <pc:sldMk cId="3917891074" sldId="312"/>
            <ac:spMk id="2" creationId="{CBCC0DCB-474D-C3CD-663A-AA4F2EE71C2B}"/>
          </ac:spMkLst>
        </pc:spChg>
        <pc:spChg chg="del">
          <ac:chgData name="Michel Lutz" userId="d810f87b7268411f" providerId="LiveId" clId="{5A1BBAD4-B0B5-4EE5-B77F-13BF2FCBBF70}" dt="2023-11-10T14:13:06.475" v="4870" actId="22"/>
          <ac:spMkLst>
            <pc:docMk/>
            <pc:sldMk cId="3917891074" sldId="312"/>
            <ac:spMk id="3" creationId="{725F8835-D5EB-B81C-0A11-CA4A796EBBEA}"/>
          </ac:spMkLst>
        </pc:spChg>
        <pc:spChg chg="del">
          <ac:chgData name="Michel Lutz" userId="d810f87b7268411f" providerId="LiveId" clId="{5A1BBAD4-B0B5-4EE5-B77F-13BF2FCBBF70}" dt="2023-11-10T14:15:22.191" v="4924" actId="478"/>
          <ac:spMkLst>
            <pc:docMk/>
            <pc:sldMk cId="3917891074" sldId="312"/>
            <ac:spMk id="5" creationId="{3CB26418-4487-B674-F70D-973FB4CA51A7}"/>
          </ac:spMkLst>
        </pc:spChg>
        <pc:spChg chg="add del mod">
          <ac:chgData name="Michel Lutz" userId="d810f87b7268411f" providerId="LiveId" clId="{5A1BBAD4-B0B5-4EE5-B77F-13BF2FCBBF70}" dt="2023-11-10T14:13:56.660" v="4882" actId="22"/>
          <ac:spMkLst>
            <pc:docMk/>
            <pc:sldMk cId="3917891074" sldId="312"/>
            <ac:spMk id="12" creationId="{2CD78E0F-5D17-4067-6F24-7782BBF43099}"/>
          </ac:spMkLst>
        </pc:spChg>
        <pc:spChg chg="add mod">
          <ac:chgData name="Michel Lutz" userId="d810f87b7268411f" providerId="LiveId" clId="{5A1BBAD4-B0B5-4EE5-B77F-13BF2FCBBF70}" dt="2023-11-10T14:15:16.683" v="4923" actId="1076"/>
          <ac:spMkLst>
            <pc:docMk/>
            <pc:sldMk cId="3917891074" sldId="312"/>
            <ac:spMk id="15" creationId="{B60FABD5-D7BC-2A62-3067-E4AD66136A71}"/>
          </ac:spMkLst>
        </pc:spChg>
        <pc:picChg chg="add del mod ord">
          <ac:chgData name="Michel Lutz" userId="d810f87b7268411f" providerId="LiveId" clId="{5A1BBAD4-B0B5-4EE5-B77F-13BF2FCBBF70}" dt="2023-11-10T14:13:46.608" v="4881" actId="478"/>
          <ac:picMkLst>
            <pc:docMk/>
            <pc:sldMk cId="3917891074" sldId="312"/>
            <ac:picMk id="8" creationId="{2F68A591-70D3-625E-F1E7-93F27AFE01CA}"/>
          </ac:picMkLst>
        </pc:picChg>
        <pc:picChg chg="add mod">
          <ac:chgData name="Michel Lutz" userId="d810f87b7268411f" providerId="LiveId" clId="{5A1BBAD4-B0B5-4EE5-B77F-13BF2FCBBF70}" dt="2023-11-10T14:14:17.233" v="4893" actId="14100"/>
          <ac:picMkLst>
            <pc:docMk/>
            <pc:sldMk cId="3917891074" sldId="312"/>
            <ac:picMk id="10" creationId="{A2C4BF88-349E-4B52-FA26-5604EF62930A}"/>
          </ac:picMkLst>
        </pc:picChg>
        <pc:picChg chg="add mod ord">
          <ac:chgData name="Michel Lutz" userId="d810f87b7268411f" providerId="LiveId" clId="{5A1BBAD4-B0B5-4EE5-B77F-13BF2FCBBF70}" dt="2023-11-10T14:14:11.360" v="4890" actId="1076"/>
          <ac:picMkLst>
            <pc:docMk/>
            <pc:sldMk cId="3917891074" sldId="312"/>
            <ac:picMk id="14" creationId="{39CA8846-5933-5692-8DAE-3246A7D31B21}"/>
          </ac:picMkLst>
        </pc:picChg>
      </pc:sldChg>
      <pc:sldChg chg="del">
        <pc:chgData name="Michel Lutz" userId="d810f87b7268411f" providerId="LiveId" clId="{5A1BBAD4-B0B5-4EE5-B77F-13BF2FCBBF70}" dt="2023-11-09T08:19:05.488" v="94" actId="47"/>
        <pc:sldMkLst>
          <pc:docMk/>
          <pc:sldMk cId="945827085" sldId="313"/>
        </pc:sldMkLst>
      </pc:sldChg>
      <pc:sldChg chg="addSp delSp modSp new mod">
        <pc:chgData name="Michel Lutz" userId="d810f87b7268411f" providerId="LiveId" clId="{5A1BBAD4-B0B5-4EE5-B77F-13BF2FCBBF70}" dt="2023-11-13T07:46:33.340" v="7499" actId="20577"/>
        <pc:sldMkLst>
          <pc:docMk/>
          <pc:sldMk cId="1119661877" sldId="313"/>
        </pc:sldMkLst>
        <pc:spChg chg="mod">
          <ac:chgData name="Michel Lutz" userId="d810f87b7268411f" providerId="LiveId" clId="{5A1BBAD4-B0B5-4EE5-B77F-13BF2FCBBF70}" dt="2023-11-13T07:46:33.340" v="7499" actId="20577"/>
          <ac:spMkLst>
            <pc:docMk/>
            <pc:sldMk cId="1119661877" sldId="313"/>
            <ac:spMk id="2" creationId="{4F0420DE-5836-D19B-629C-F18B87A570AE}"/>
          </ac:spMkLst>
        </pc:spChg>
        <pc:spChg chg="del">
          <ac:chgData name="Michel Lutz" userId="d810f87b7268411f" providerId="LiveId" clId="{5A1BBAD4-B0B5-4EE5-B77F-13BF2FCBBF70}" dt="2023-11-10T14:16:35.642" v="4957" actId="478"/>
          <ac:spMkLst>
            <pc:docMk/>
            <pc:sldMk cId="1119661877" sldId="313"/>
            <ac:spMk id="3" creationId="{3065C3F2-9730-E9E5-1982-38DED70A37BC}"/>
          </ac:spMkLst>
        </pc:spChg>
        <pc:spChg chg="del">
          <ac:chgData name="Michel Lutz" userId="d810f87b7268411f" providerId="LiveId" clId="{5A1BBAD4-B0B5-4EE5-B77F-13BF2FCBBF70}" dt="2023-11-10T14:17:29.708" v="4968" actId="478"/>
          <ac:spMkLst>
            <pc:docMk/>
            <pc:sldMk cId="1119661877" sldId="313"/>
            <ac:spMk id="5" creationId="{C882888B-5CD1-D916-E042-46DDD22AEC6F}"/>
          </ac:spMkLst>
        </pc:spChg>
        <pc:spChg chg="add mod">
          <ac:chgData name="Michel Lutz" userId="d810f87b7268411f" providerId="LiveId" clId="{5A1BBAD4-B0B5-4EE5-B77F-13BF2FCBBF70}" dt="2023-11-13T06:32:58.611" v="5323" actId="1076"/>
          <ac:spMkLst>
            <pc:docMk/>
            <pc:sldMk cId="1119661877" sldId="313"/>
            <ac:spMk id="9" creationId="{3B6D78AD-527C-778B-439C-A45A18AFF0CA}"/>
          </ac:spMkLst>
        </pc:spChg>
        <pc:spChg chg="add mod">
          <ac:chgData name="Michel Lutz" userId="d810f87b7268411f" providerId="LiveId" clId="{5A1BBAD4-B0B5-4EE5-B77F-13BF2FCBBF70}" dt="2023-11-13T06:33:48.400" v="5337" actId="1076"/>
          <ac:spMkLst>
            <pc:docMk/>
            <pc:sldMk cId="1119661877" sldId="313"/>
            <ac:spMk id="15" creationId="{9B92BBD3-D7E8-2750-67C3-0A8392EAA7D7}"/>
          </ac:spMkLst>
        </pc:spChg>
        <pc:spChg chg="add mod">
          <ac:chgData name="Michel Lutz" userId="d810f87b7268411f" providerId="LiveId" clId="{5A1BBAD4-B0B5-4EE5-B77F-13BF2FCBBF70}" dt="2023-11-13T06:32:53.044" v="5322" actId="14100"/>
          <ac:spMkLst>
            <pc:docMk/>
            <pc:sldMk cId="1119661877" sldId="313"/>
            <ac:spMk id="18" creationId="{1BD7DCC1-F83C-7585-23EF-FD6217507B94}"/>
          </ac:spMkLst>
        </pc:spChg>
        <pc:picChg chg="add mod">
          <ac:chgData name="Michel Lutz" userId="d810f87b7268411f" providerId="LiveId" clId="{5A1BBAD4-B0B5-4EE5-B77F-13BF2FCBBF70}" dt="2023-11-13T07:20:49.301" v="6935" actId="1076"/>
          <ac:picMkLst>
            <pc:docMk/>
            <pc:sldMk cId="1119661877" sldId="313"/>
            <ac:picMk id="8" creationId="{31B84D51-1CB4-550B-12BF-39F66D19DC3D}"/>
          </ac:picMkLst>
        </pc:picChg>
        <pc:cxnChg chg="add mod">
          <ac:chgData name="Michel Lutz" userId="d810f87b7268411f" providerId="LiveId" clId="{5A1BBAD4-B0B5-4EE5-B77F-13BF2FCBBF70}" dt="2023-11-13T06:33:23.131" v="5329" actId="1076"/>
          <ac:cxnSpMkLst>
            <pc:docMk/>
            <pc:sldMk cId="1119661877" sldId="313"/>
            <ac:cxnSpMk id="5" creationId="{7061A289-6162-0418-65AB-C649021FF5CD}"/>
          </ac:cxnSpMkLst>
        </pc:cxnChg>
        <pc:cxnChg chg="add mod">
          <ac:chgData name="Michel Lutz" userId="d810f87b7268411f" providerId="LiveId" clId="{5A1BBAD4-B0B5-4EE5-B77F-13BF2FCBBF70}" dt="2023-11-13T06:33:46.159" v="5336" actId="1076"/>
          <ac:cxnSpMkLst>
            <pc:docMk/>
            <pc:sldMk cId="1119661877" sldId="313"/>
            <ac:cxnSpMk id="13" creationId="{72FFE013-FF13-FC57-2FC1-F2AACCF086EB}"/>
          </ac:cxnSpMkLst>
        </pc:cxnChg>
        <pc:cxnChg chg="add mod">
          <ac:chgData name="Michel Lutz" userId="d810f87b7268411f" providerId="LiveId" clId="{5A1BBAD4-B0B5-4EE5-B77F-13BF2FCBBF70}" dt="2023-11-13T06:33:43.203" v="5335" actId="692"/>
          <ac:cxnSpMkLst>
            <pc:docMk/>
            <pc:sldMk cId="1119661877" sldId="313"/>
            <ac:cxnSpMk id="16" creationId="{D1F21C14-82F0-E5A2-9024-9CD9082050FD}"/>
          </ac:cxnSpMkLst>
        </pc:cxnChg>
      </pc:sldChg>
      <pc:sldChg chg="addSp delSp modSp new mod modNotesTx">
        <pc:chgData name="Michel Lutz" userId="d810f87b7268411f" providerId="LiveId" clId="{5A1BBAD4-B0B5-4EE5-B77F-13BF2FCBBF70}" dt="2023-11-13T07:33:27.748" v="7014" actId="1076"/>
        <pc:sldMkLst>
          <pc:docMk/>
          <pc:sldMk cId="1880160589" sldId="314"/>
        </pc:sldMkLst>
        <pc:spChg chg="mod">
          <ac:chgData name="Michel Lutz" userId="d810f87b7268411f" providerId="LiveId" clId="{5A1BBAD4-B0B5-4EE5-B77F-13BF2FCBBF70}" dt="2023-11-13T06:36:09.363" v="5379" actId="1076"/>
          <ac:spMkLst>
            <pc:docMk/>
            <pc:sldMk cId="1880160589" sldId="314"/>
            <ac:spMk id="2" creationId="{582E5715-DB84-7E34-BC45-FCEBFEDA7C76}"/>
          </ac:spMkLst>
        </pc:spChg>
        <pc:spChg chg="mod">
          <ac:chgData name="Michel Lutz" userId="d810f87b7268411f" providerId="LiveId" clId="{5A1BBAD4-B0B5-4EE5-B77F-13BF2FCBBF70}" dt="2023-11-13T07:03:26.302" v="6000" actId="20577"/>
          <ac:spMkLst>
            <pc:docMk/>
            <pc:sldMk cId="1880160589" sldId="314"/>
            <ac:spMk id="3" creationId="{CD2E56C6-6734-B511-60C7-A17A5CD4C023}"/>
          </ac:spMkLst>
        </pc:spChg>
        <pc:spChg chg="add mod">
          <ac:chgData name="Michel Lutz" userId="d810f87b7268411f" providerId="LiveId" clId="{5A1BBAD4-B0B5-4EE5-B77F-13BF2FCBBF70}" dt="2023-11-13T07:33:19.277" v="7010" actId="1076"/>
          <ac:spMkLst>
            <pc:docMk/>
            <pc:sldMk cId="1880160589" sldId="314"/>
            <ac:spMk id="7" creationId="{E27F9FD0-E03F-1369-9EAC-3720A09A8667}"/>
          </ac:spMkLst>
        </pc:spChg>
        <pc:spChg chg="add mod">
          <ac:chgData name="Michel Lutz" userId="d810f87b7268411f" providerId="LiveId" clId="{5A1BBAD4-B0B5-4EE5-B77F-13BF2FCBBF70}" dt="2023-11-13T07:33:25.517" v="7013" actId="1076"/>
          <ac:spMkLst>
            <pc:docMk/>
            <pc:sldMk cId="1880160589" sldId="314"/>
            <ac:spMk id="8" creationId="{9009485D-15CD-D9F5-D99D-D6B673B43516}"/>
          </ac:spMkLst>
        </pc:spChg>
        <pc:spChg chg="add del mod">
          <ac:chgData name="Michel Lutz" userId="d810f87b7268411f" providerId="LiveId" clId="{5A1BBAD4-B0B5-4EE5-B77F-13BF2FCBBF70}" dt="2023-11-13T07:03:09.917" v="5996" actId="478"/>
          <ac:spMkLst>
            <pc:docMk/>
            <pc:sldMk cId="1880160589" sldId="314"/>
            <ac:spMk id="10" creationId="{B9C8DEE7-1270-952A-3CB3-AFBA01E09BDD}"/>
          </ac:spMkLst>
        </pc:spChg>
        <pc:spChg chg="add mod">
          <ac:chgData name="Michel Lutz" userId="d810f87b7268411f" providerId="LiveId" clId="{5A1BBAD4-B0B5-4EE5-B77F-13BF2FCBBF70}" dt="2023-11-13T07:33:23.463" v="7012" actId="1076"/>
          <ac:spMkLst>
            <pc:docMk/>
            <pc:sldMk cId="1880160589" sldId="314"/>
            <ac:spMk id="12" creationId="{22084BA1-E192-C2ED-72EC-3305378EE825}"/>
          </ac:spMkLst>
        </pc:spChg>
        <pc:spChg chg="add del mod">
          <ac:chgData name="Michel Lutz" userId="d810f87b7268411f" providerId="LiveId" clId="{5A1BBAD4-B0B5-4EE5-B77F-13BF2FCBBF70}" dt="2023-11-13T07:32:25.649" v="7001" actId="21"/>
          <ac:spMkLst>
            <pc:docMk/>
            <pc:sldMk cId="1880160589" sldId="314"/>
            <ac:spMk id="13" creationId="{39124726-EB9D-8D6C-0D24-775FE070AB15}"/>
          </ac:spMkLst>
        </pc:spChg>
        <pc:spChg chg="add mod">
          <ac:chgData name="Michel Lutz" userId="d810f87b7268411f" providerId="LiveId" clId="{5A1BBAD4-B0B5-4EE5-B77F-13BF2FCBBF70}" dt="2023-11-13T07:33:27.748" v="7014" actId="1076"/>
          <ac:spMkLst>
            <pc:docMk/>
            <pc:sldMk cId="1880160589" sldId="314"/>
            <ac:spMk id="14" creationId="{61B5201E-4303-E9D3-6258-0E8479C35974}"/>
          </ac:spMkLst>
        </pc:spChg>
      </pc:sldChg>
      <pc:sldChg chg="del">
        <pc:chgData name="Michel Lutz" userId="d810f87b7268411f" providerId="LiveId" clId="{5A1BBAD4-B0B5-4EE5-B77F-13BF2FCBBF70}" dt="2023-11-09T08:19:05.488" v="94" actId="47"/>
        <pc:sldMkLst>
          <pc:docMk/>
          <pc:sldMk cId="2984254286" sldId="314"/>
        </pc:sldMkLst>
      </pc:sldChg>
      <pc:sldChg chg="del">
        <pc:chgData name="Michel Lutz" userId="d810f87b7268411f" providerId="LiveId" clId="{5A1BBAD4-B0B5-4EE5-B77F-13BF2FCBBF70}" dt="2023-11-09T08:19:05.488" v="94" actId="47"/>
        <pc:sldMkLst>
          <pc:docMk/>
          <pc:sldMk cId="1854817160" sldId="315"/>
        </pc:sldMkLst>
      </pc:sldChg>
      <pc:sldChg chg="addSp delSp modSp new mod setBg">
        <pc:chgData name="Michel Lutz" userId="d810f87b7268411f" providerId="LiveId" clId="{5A1BBAD4-B0B5-4EE5-B77F-13BF2FCBBF70}" dt="2023-11-13T07:18:39.870" v="6795" actId="1076"/>
        <pc:sldMkLst>
          <pc:docMk/>
          <pc:sldMk cId="3786564944" sldId="315"/>
        </pc:sldMkLst>
        <pc:spChg chg="mod">
          <ac:chgData name="Michel Lutz" userId="d810f87b7268411f" providerId="LiveId" clId="{5A1BBAD4-B0B5-4EE5-B77F-13BF2FCBBF70}" dt="2023-11-13T07:04:36.213" v="6055" actId="26606"/>
          <ac:spMkLst>
            <pc:docMk/>
            <pc:sldMk cId="3786564944" sldId="315"/>
            <ac:spMk id="2" creationId="{C2962DD9-40B1-1C03-8D02-8B65D0225521}"/>
          </ac:spMkLst>
        </pc:spChg>
        <pc:spChg chg="del">
          <ac:chgData name="Michel Lutz" userId="d810f87b7268411f" providerId="LiveId" clId="{5A1BBAD4-B0B5-4EE5-B77F-13BF2FCBBF70}" dt="2023-11-13T07:04:22.533" v="6048" actId="478"/>
          <ac:spMkLst>
            <pc:docMk/>
            <pc:sldMk cId="3786564944" sldId="315"/>
            <ac:spMk id="3" creationId="{E99367D3-56C3-98D4-3FF1-1F70292A28F4}"/>
          </ac:spMkLst>
        </pc:spChg>
        <pc:spChg chg="add del mod">
          <ac:chgData name="Michel Lutz" userId="d810f87b7268411f" providerId="LiveId" clId="{5A1BBAD4-B0B5-4EE5-B77F-13BF2FCBBF70}" dt="2023-11-13T07:04:36.213" v="6055" actId="26606"/>
          <ac:spMkLst>
            <pc:docMk/>
            <pc:sldMk cId="3786564944" sldId="315"/>
            <ac:spMk id="4" creationId="{964AD253-1266-75D3-07F5-1D7C3546E464}"/>
          </ac:spMkLst>
        </pc:spChg>
        <pc:spChg chg="add del mod">
          <ac:chgData name="Michel Lutz" userId="d810f87b7268411f" providerId="LiveId" clId="{5A1BBAD4-B0B5-4EE5-B77F-13BF2FCBBF70}" dt="2023-11-13T07:04:41.748" v="6057" actId="478"/>
          <ac:spMkLst>
            <pc:docMk/>
            <pc:sldMk cId="3786564944" sldId="315"/>
            <ac:spMk id="5" creationId="{D7A79987-77AE-A015-1EC3-9804E88111A9}"/>
          </ac:spMkLst>
        </pc:spChg>
        <pc:spChg chg="mod">
          <ac:chgData name="Michel Lutz" userId="d810f87b7268411f" providerId="LiveId" clId="{5A1BBAD4-B0B5-4EE5-B77F-13BF2FCBBF70}" dt="2023-11-13T07:04:36.213" v="6055" actId="26606"/>
          <ac:spMkLst>
            <pc:docMk/>
            <pc:sldMk cId="3786564944" sldId="315"/>
            <ac:spMk id="6" creationId="{19CA55E5-8DAB-83AC-1856-D4908B809269}"/>
          </ac:spMkLst>
        </pc:spChg>
        <pc:spChg chg="add mod">
          <ac:chgData name="Michel Lutz" userId="d810f87b7268411f" providerId="LiveId" clId="{5A1BBAD4-B0B5-4EE5-B77F-13BF2FCBBF70}" dt="2023-11-13T07:18:04.112" v="6787" actId="1076"/>
          <ac:spMkLst>
            <pc:docMk/>
            <pc:sldMk cId="3786564944" sldId="315"/>
            <ac:spMk id="9" creationId="{98EFF9EA-AE9B-5434-7CFF-78870C52FD91}"/>
          </ac:spMkLst>
        </pc:spChg>
        <pc:spChg chg="add mod">
          <ac:chgData name="Michel Lutz" userId="d810f87b7268411f" providerId="LiveId" clId="{5A1BBAD4-B0B5-4EE5-B77F-13BF2FCBBF70}" dt="2023-11-13T07:18:39.870" v="6795" actId="1076"/>
          <ac:spMkLst>
            <pc:docMk/>
            <pc:sldMk cId="3786564944" sldId="315"/>
            <ac:spMk id="11" creationId="{3A24ABA4-1E81-52A3-C812-4B9874D5DD4B}"/>
          </ac:spMkLst>
        </pc:spChg>
        <pc:spChg chg="add del">
          <ac:chgData name="Michel Lutz" userId="d810f87b7268411f" providerId="LiveId" clId="{5A1BBAD4-B0B5-4EE5-B77F-13BF2FCBBF70}" dt="2023-11-13T07:04:36.213" v="6055" actId="26606"/>
          <ac:spMkLst>
            <pc:docMk/>
            <pc:sldMk cId="3786564944" sldId="315"/>
            <ac:spMk id="13" creationId="{A4AC5506-6312-4701-8D3C-40187889A947}"/>
          </ac:spMkLst>
        </pc:spChg>
        <pc:picChg chg="add mod ord">
          <ac:chgData name="Michel Lutz" userId="d810f87b7268411f" providerId="LiveId" clId="{5A1BBAD4-B0B5-4EE5-B77F-13BF2FCBBF70}" dt="2023-11-13T07:18:38.087" v="6794" actId="1076"/>
          <ac:picMkLst>
            <pc:docMk/>
            <pc:sldMk cId="3786564944" sldId="315"/>
            <ac:picMk id="8" creationId="{37281F8B-D280-5EB5-ABB2-908AA5C0E72D}"/>
          </ac:picMkLst>
        </pc:picChg>
      </pc:sldChg>
      <pc:sldChg chg="del">
        <pc:chgData name="Michel Lutz" userId="d810f87b7268411f" providerId="LiveId" clId="{5A1BBAD4-B0B5-4EE5-B77F-13BF2FCBBF70}" dt="2023-11-09T08:19:05.488" v="94" actId="47"/>
        <pc:sldMkLst>
          <pc:docMk/>
          <pc:sldMk cId="1623172502" sldId="316"/>
        </pc:sldMkLst>
      </pc:sldChg>
      <pc:sldChg chg="modSp new del mod">
        <pc:chgData name="Michel Lutz" userId="d810f87b7268411f" providerId="LiveId" clId="{5A1BBAD4-B0B5-4EE5-B77F-13BF2FCBBF70}" dt="2023-11-13T07:06:52.223" v="6194" actId="47"/>
        <pc:sldMkLst>
          <pc:docMk/>
          <pc:sldMk cId="2378029504" sldId="316"/>
        </pc:sldMkLst>
        <pc:spChg chg="mod">
          <ac:chgData name="Michel Lutz" userId="d810f87b7268411f" providerId="LiveId" clId="{5A1BBAD4-B0B5-4EE5-B77F-13BF2FCBBF70}" dt="2023-11-13T07:06:49.168" v="6193" actId="20577"/>
          <ac:spMkLst>
            <pc:docMk/>
            <pc:sldMk cId="2378029504" sldId="316"/>
            <ac:spMk id="2" creationId="{D6C2A65B-1355-D2E7-1841-DEC952CB8167}"/>
          </ac:spMkLst>
        </pc:spChg>
      </pc:sldChg>
      <pc:sldChg chg="addSp delSp modSp add mod">
        <pc:chgData name="Michel Lutz" userId="d810f87b7268411f" providerId="LiveId" clId="{5A1BBAD4-B0B5-4EE5-B77F-13BF2FCBBF70}" dt="2023-11-13T07:07:43.899" v="6211" actId="1076"/>
        <pc:sldMkLst>
          <pc:docMk/>
          <pc:sldMk cId="3790746980" sldId="316"/>
        </pc:sldMkLst>
        <pc:spChg chg="mod">
          <ac:chgData name="Michel Lutz" userId="d810f87b7268411f" providerId="LiveId" clId="{5A1BBAD4-B0B5-4EE5-B77F-13BF2FCBBF70}" dt="2023-11-13T07:07:03.573" v="6207" actId="20577"/>
          <ac:spMkLst>
            <pc:docMk/>
            <pc:sldMk cId="3790746980" sldId="316"/>
            <ac:spMk id="2" creationId="{C2962DD9-40B1-1C03-8D02-8B65D0225521}"/>
          </ac:spMkLst>
        </pc:spChg>
        <pc:picChg chg="add mod">
          <ac:chgData name="Michel Lutz" userId="d810f87b7268411f" providerId="LiveId" clId="{5A1BBAD4-B0B5-4EE5-B77F-13BF2FCBBF70}" dt="2023-11-13T07:07:43.899" v="6211" actId="1076"/>
          <ac:picMkLst>
            <pc:docMk/>
            <pc:sldMk cId="3790746980" sldId="316"/>
            <ac:picMk id="5" creationId="{551D5973-CDB5-0BBB-09CB-BC9A914F1339}"/>
          </ac:picMkLst>
        </pc:picChg>
        <pc:picChg chg="del">
          <ac:chgData name="Michel Lutz" userId="d810f87b7268411f" providerId="LiveId" clId="{5A1BBAD4-B0B5-4EE5-B77F-13BF2FCBBF70}" dt="2023-11-13T07:07:05.216" v="6208" actId="478"/>
          <ac:picMkLst>
            <pc:docMk/>
            <pc:sldMk cId="3790746980" sldId="316"/>
            <ac:picMk id="8" creationId="{37281F8B-D280-5EB5-ABB2-908AA5C0E72D}"/>
          </ac:picMkLst>
        </pc:picChg>
      </pc:sldChg>
      <pc:sldChg chg="modSp new mod modNotesTx">
        <pc:chgData name="Michel Lutz" userId="d810f87b7268411f" providerId="LiveId" clId="{5A1BBAD4-B0B5-4EE5-B77F-13BF2FCBBF70}" dt="2023-11-13T07:51:14.981" v="7661" actId="20577"/>
        <pc:sldMkLst>
          <pc:docMk/>
          <pc:sldMk cId="1124240629" sldId="317"/>
        </pc:sldMkLst>
        <pc:spChg chg="mod">
          <ac:chgData name="Michel Lutz" userId="d810f87b7268411f" providerId="LiveId" clId="{5A1BBAD4-B0B5-4EE5-B77F-13BF2FCBBF70}" dt="2023-11-13T07:08:52.891" v="6225" actId="2711"/>
          <ac:spMkLst>
            <pc:docMk/>
            <pc:sldMk cId="1124240629" sldId="317"/>
            <ac:spMk id="2" creationId="{1FB1F0DF-CBFD-83F4-DF3A-C74B5CA88D69}"/>
          </ac:spMkLst>
        </pc:spChg>
        <pc:spChg chg="mod">
          <ac:chgData name="Michel Lutz" userId="d810f87b7268411f" providerId="LiveId" clId="{5A1BBAD4-B0B5-4EE5-B77F-13BF2FCBBF70}" dt="2023-11-13T07:51:14.981" v="7661" actId="20577"/>
          <ac:spMkLst>
            <pc:docMk/>
            <pc:sldMk cId="1124240629" sldId="317"/>
            <ac:spMk id="3" creationId="{0FA74234-0CE2-D8AE-2A71-D184C67344F3}"/>
          </ac:spMkLst>
        </pc:spChg>
      </pc:sldChg>
      <pc:sldChg chg="del">
        <pc:chgData name="Michel Lutz" userId="d810f87b7268411f" providerId="LiveId" clId="{5A1BBAD4-B0B5-4EE5-B77F-13BF2FCBBF70}" dt="2023-11-09T08:19:05.488" v="94" actId="47"/>
        <pc:sldMkLst>
          <pc:docMk/>
          <pc:sldMk cId="1679555804" sldId="317"/>
        </pc:sldMkLst>
      </pc:sldChg>
      <pc:sldChg chg="addSp delSp modSp new mod">
        <pc:chgData name="Michel Lutz" userId="d810f87b7268411f" providerId="LiveId" clId="{5A1BBAD4-B0B5-4EE5-B77F-13BF2FCBBF70}" dt="2023-11-13T07:45:55.935" v="7486" actId="692"/>
        <pc:sldMkLst>
          <pc:docMk/>
          <pc:sldMk cId="3514821663" sldId="318"/>
        </pc:sldMkLst>
        <pc:spChg chg="mod">
          <ac:chgData name="Michel Lutz" userId="d810f87b7268411f" providerId="LiveId" clId="{5A1BBAD4-B0B5-4EE5-B77F-13BF2FCBBF70}" dt="2023-11-13T07:33:02.115" v="7007" actId="14100"/>
          <ac:spMkLst>
            <pc:docMk/>
            <pc:sldMk cId="3514821663" sldId="318"/>
            <ac:spMk id="2" creationId="{5683AEEE-B4A8-8BCD-6EB3-A28FBD303EF8}"/>
          </ac:spMkLst>
        </pc:spChg>
        <pc:spChg chg="del">
          <ac:chgData name="Michel Lutz" userId="d810f87b7268411f" providerId="LiveId" clId="{5A1BBAD4-B0B5-4EE5-B77F-13BF2FCBBF70}" dt="2023-11-13T07:29:21.160" v="6988" actId="478"/>
          <ac:spMkLst>
            <pc:docMk/>
            <pc:sldMk cId="3514821663" sldId="318"/>
            <ac:spMk id="3" creationId="{EB0F2A4A-493A-1316-39D8-8CE845ED135A}"/>
          </ac:spMkLst>
        </pc:spChg>
        <pc:spChg chg="add del mod">
          <ac:chgData name="Michel Lutz" userId="d810f87b7268411f" providerId="LiveId" clId="{5A1BBAD4-B0B5-4EE5-B77F-13BF2FCBBF70}" dt="2023-11-13T07:29:52.974" v="6994" actId="478"/>
          <ac:spMkLst>
            <pc:docMk/>
            <pc:sldMk cId="3514821663" sldId="318"/>
            <ac:spMk id="8" creationId="{16F480B7-D33A-DB19-8355-701D9A4BF6F6}"/>
          </ac:spMkLst>
        </pc:spChg>
        <pc:spChg chg="add mod">
          <ac:chgData name="Michel Lutz" userId="d810f87b7268411f" providerId="LiveId" clId="{5A1BBAD4-B0B5-4EE5-B77F-13BF2FCBBF70}" dt="2023-11-13T07:43:13.358" v="7446" actId="1076"/>
          <ac:spMkLst>
            <pc:docMk/>
            <pc:sldMk cId="3514821663" sldId="318"/>
            <ac:spMk id="9" creationId="{A7F03B8D-9E0D-C0AA-20CF-02D1124DBF13}"/>
          </ac:spMkLst>
        </pc:spChg>
        <pc:spChg chg="add mod">
          <ac:chgData name="Michel Lutz" userId="d810f87b7268411f" providerId="LiveId" clId="{5A1BBAD4-B0B5-4EE5-B77F-13BF2FCBBF70}" dt="2023-11-13T07:44:16.281" v="7447" actId="1076"/>
          <ac:spMkLst>
            <pc:docMk/>
            <pc:sldMk cId="3514821663" sldId="318"/>
            <ac:spMk id="10" creationId="{3CC30684-F95E-D8C3-7716-FAEA7B0B5580}"/>
          </ac:spMkLst>
        </pc:spChg>
        <pc:picChg chg="add mod">
          <ac:chgData name="Michel Lutz" userId="d810f87b7268411f" providerId="LiveId" clId="{5A1BBAD4-B0B5-4EE5-B77F-13BF2FCBBF70}" dt="2023-11-13T07:45:13.478" v="7454" actId="1076"/>
          <ac:picMkLst>
            <pc:docMk/>
            <pc:sldMk cId="3514821663" sldId="318"/>
            <ac:picMk id="12" creationId="{94DC9BBA-64FA-EC73-9635-4168249007B9}"/>
          </ac:picMkLst>
        </pc:picChg>
        <pc:picChg chg="add mod">
          <ac:chgData name="Michel Lutz" userId="d810f87b7268411f" providerId="LiveId" clId="{5A1BBAD4-B0B5-4EE5-B77F-13BF2FCBBF70}" dt="2023-11-13T07:45:08.963" v="7451" actId="14100"/>
          <ac:picMkLst>
            <pc:docMk/>
            <pc:sldMk cId="3514821663" sldId="318"/>
            <ac:picMk id="14" creationId="{D8ED6439-4619-E992-4929-612288149DEE}"/>
          </ac:picMkLst>
        </pc:picChg>
        <pc:cxnChg chg="add mod">
          <ac:chgData name="Michel Lutz" userId="d810f87b7268411f" providerId="LiveId" clId="{5A1BBAD4-B0B5-4EE5-B77F-13BF2FCBBF70}" dt="2023-11-13T07:45:55.935" v="7486" actId="692"/>
          <ac:cxnSpMkLst>
            <pc:docMk/>
            <pc:sldMk cId="3514821663" sldId="318"/>
            <ac:cxnSpMk id="16" creationId="{3855BBD2-9980-F3E4-7458-E7BA73D6F6EB}"/>
          </ac:cxnSpMkLst>
        </pc:cxnChg>
      </pc:sldChg>
      <pc:sldChg chg="modSp new mod modNotesTx">
        <pc:chgData name="Michel Lutz" userId="d810f87b7268411f" providerId="LiveId" clId="{5A1BBAD4-B0B5-4EE5-B77F-13BF2FCBBF70}" dt="2023-11-13T07:41:34.403" v="7425" actId="1076"/>
        <pc:sldMkLst>
          <pc:docMk/>
          <pc:sldMk cId="1604599928" sldId="319"/>
        </pc:sldMkLst>
        <pc:spChg chg="mod">
          <ac:chgData name="Michel Lutz" userId="d810f87b7268411f" providerId="LiveId" clId="{5A1BBAD4-B0B5-4EE5-B77F-13BF2FCBBF70}" dt="2023-11-13T07:40:26.784" v="7365" actId="1076"/>
          <ac:spMkLst>
            <pc:docMk/>
            <pc:sldMk cId="1604599928" sldId="319"/>
            <ac:spMk id="2" creationId="{AC7CA676-5BF9-AE3C-7652-AC53ADD2634B}"/>
          </ac:spMkLst>
        </pc:spChg>
        <pc:spChg chg="mod">
          <ac:chgData name="Michel Lutz" userId="d810f87b7268411f" providerId="LiveId" clId="{5A1BBAD4-B0B5-4EE5-B77F-13BF2FCBBF70}" dt="2023-11-13T07:41:34.403" v="7425" actId="1076"/>
          <ac:spMkLst>
            <pc:docMk/>
            <pc:sldMk cId="1604599928" sldId="319"/>
            <ac:spMk id="3" creationId="{FEC27BBA-FEA7-53A0-8C5D-F249EA7D1BD6}"/>
          </ac:spMkLst>
        </pc:spChg>
      </pc:sldChg>
      <pc:sldChg chg="addSp delSp modSp new mod">
        <pc:chgData name="Michel Lutz" userId="d810f87b7268411f" providerId="LiveId" clId="{5A1BBAD4-B0B5-4EE5-B77F-13BF2FCBBF70}" dt="2023-11-13T08:25:01.625" v="7891" actId="1076"/>
        <pc:sldMkLst>
          <pc:docMk/>
          <pc:sldMk cId="1887695168" sldId="320"/>
        </pc:sldMkLst>
        <pc:spChg chg="mod">
          <ac:chgData name="Michel Lutz" userId="d810f87b7268411f" providerId="LiveId" clId="{5A1BBAD4-B0B5-4EE5-B77F-13BF2FCBBF70}" dt="2023-11-13T08:24:23.646" v="7885" actId="403"/>
          <ac:spMkLst>
            <pc:docMk/>
            <pc:sldMk cId="1887695168" sldId="320"/>
            <ac:spMk id="2" creationId="{1EC930F8-7A58-B307-17F7-14133DA1A832}"/>
          </ac:spMkLst>
        </pc:spChg>
        <pc:spChg chg="del">
          <ac:chgData name="Michel Lutz" userId="d810f87b7268411f" providerId="LiveId" clId="{5A1BBAD4-B0B5-4EE5-B77F-13BF2FCBBF70}" dt="2023-11-13T08:19:23.839" v="7799" actId="931"/>
          <ac:spMkLst>
            <pc:docMk/>
            <pc:sldMk cId="1887695168" sldId="320"/>
            <ac:spMk id="3" creationId="{EB3CFEA1-E20B-11DB-2C66-C7DC5435F3D4}"/>
          </ac:spMkLst>
        </pc:spChg>
        <pc:spChg chg="add del mod">
          <ac:chgData name="Michel Lutz" userId="d810f87b7268411f" providerId="LiveId" clId="{5A1BBAD4-B0B5-4EE5-B77F-13BF2FCBBF70}" dt="2023-11-13T08:22:14.378" v="7846" actId="478"/>
          <ac:spMkLst>
            <pc:docMk/>
            <pc:sldMk cId="1887695168" sldId="320"/>
            <ac:spMk id="9" creationId="{8C575508-C16C-F101-08EB-9414C5448EBC}"/>
          </ac:spMkLst>
        </pc:spChg>
        <pc:spChg chg="add del mod">
          <ac:chgData name="Michel Lutz" userId="d810f87b7268411f" providerId="LiveId" clId="{5A1BBAD4-B0B5-4EE5-B77F-13BF2FCBBF70}" dt="2023-11-13T08:20:04.202" v="7803" actId="478"/>
          <ac:spMkLst>
            <pc:docMk/>
            <pc:sldMk cId="1887695168" sldId="320"/>
            <ac:spMk id="11" creationId="{09C7F791-1E53-ACCA-CB8D-EE5C060DC3CF}"/>
          </ac:spMkLst>
        </pc:spChg>
        <pc:spChg chg="add mod">
          <ac:chgData name="Michel Lutz" userId="d810f87b7268411f" providerId="LiveId" clId="{5A1BBAD4-B0B5-4EE5-B77F-13BF2FCBBF70}" dt="2023-11-13T08:23:20.462" v="7866" actId="21"/>
          <ac:spMkLst>
            <pc:docMk/>
            <pc:sldMk cId="1887695168" sldId="320"/>
            <ac:spMk id="13" creationId="{639F3E42-7351-1A9F-7FAE-3EB98D1AD079}"/>
          </ac:spMkLst>
        </pc:spChg>
        <pc:spChg chg="add del mod">
          <ac:chgData name="Michel Lutz" userId="d810f87b7268411f" providerId="LiveId" clId="{5A1BBAD4-B0B5-4EE5-B77F-13BF2FCBBF70}" dt="2023-11-13T08:22:59.190" v="7863"/>
          <ac:spMkLst>
            <pc:docMk/>
            <pc:sldMk cId="1887695168" sldId="320"/>
            <ac:spMk id="14" creationId="{874EB46D-DC7C-DDE4-CEB6-6821C6A88CDE}"/>
          </ac:spMkLst>
        </pc:spChg>
        <pc:spChg chg="add mod">
          <ac:chgData name="Michel Lutz" userId="d810f87b7268411f" providerId="LiveId" clId="{5A1BBAD4-B0B5-4EE5-B77F-13BF2FCBBF70}" dt="2023-11-13T08:22:29.594" v="7851" actId="1076"/>
          <ac:spMkLst>
            <pc:docMk/>
            <pc:sldMk cId="1887695168" sldId="320"/>
            <ac:spMk id="16" creationId="{CF68CCD2-F373-4386-3574-08087417D515}"/>
          </ac:spMkLst>
        </pc:spChg>
        <pc:spChg chg="add mod">
          <ac:chgData name="Michel Lutz" userId="d810f87b7268411f" providerId="LiveId" clId="{5A1BBAD4-B0B5-4EE5-B77F-13BF2FCBBF70}" dt="2023-11-13T08:22:37.294" v="7854" actId="14100"/>
          <ac:spMkLst>
            <pc:docMk/>
            <pc:sldMk cId="1887695168" sldId="320"/>
            <ac:spMk id="18" creationId="{140FFE39-9636-EBDD-2C0A-E96D5958D947}"/>
          </ac:spMkLst>
        </pc:spChg>
        <pc:spChg chg="add mod">
          <ac:chgData name="Michel Lutz" userId="d810f87b7268411f" providerId="LiveId" clId="{5A1BBAD4-B0B5-4EE5-B77F-13BF2FCBBF70}" dt="2023-11-13T08:25:01.625" v="7891" actId="1076"/>
          <ac:spMkLst>
            <pc:docMk/>
            <pc:sldMk cId="1887695168" sldId="320"/>
            <ac:spMk id="19" creationId="{14D8AC95-A2CC-C481-15CD-1440FCAF0B73}"/>
          </ac:spMkLst>
        </pc:spChg>
        <pc:picChg chg="add del mod">
          <ac:chgData name="Michel Lutz" userId="d810f87b7268411f" providerId="LiveId" clId="{5A1BBAD4-B0B5-4EE5-B77F-13BF2FCBBF70}" dt="2023-11-13T08:20:01.094" v="7802" actId="478"/>
          <ac:picMkLst>
            <pc:docMk/>
            <pc:sldMk cId="1887695168" sldId="320"/>
            <ac:picMk id="8" creationId="{8560A9FE-54A1-BD88-6202-E9C6DFD7F278}"/>
          </ac:picMkLst>
        </pc:picChg>
        <pc:picChg chg="add mod">
          <ac:chgData name="Michel Lutz" userId="d810f87b7268411f" providerId="LiveId" clId="{5A1BBAD4-B0B5-4EE5-B77F-13BF2FCBBF70}" dt="2023-11-13T08:24:44.597" v="7890" actId="207"/>
          <ac:picMkLst>
            <pc:docMk/>
            <pc:sldMk cId="1887695168" sldId="320"/>
            <ac:picMk id="21" creationId="{A76FC1A8-091D-303E-6181-9A70D545FAAE}"/>
          </ac:picMkLst>
        </pc:picChg>
      </pc:sldChg>
    </pc:docChg>
  </pc:docChgLst>
  <pc:docChgLst>
    <pc:chgData name="Michel Lutz" userId="d810f87b7268411f" providerId="LiveId" clId="{C505ECEE-015B-4008-81A2-87D892290735}"/>
    <pc:docChg chg="modSld sldOrd">
      <pc:chgData name="Michel Lutz" userId="d810f87b7268411f" providerId="LiveId" clId="{C505ECEE-015B-4008-81A2-87D892290735}" dt="2023-01-30T11:06:03.095" v="27" actId="729"/>
      <pc:docMkLst>
        <pc:docMk/>
      </pc:docMkLst>
      <pc:sldChg chg="mod modShow">
        <pc:chgData name="Michel Lutz" userId="d810f87b7268411f" providerId="LiveId" clId="{C505ECEE-015B-4008-81A2-87D892290735}" dt="2023-01-30T11:04:23.140" v="25" actId="729"/>
        <pc:sldMkLst>
          <pc:docMk/>
          <pc:sldMk cId="518868773" sldId="259"/>
        </pc:sldMkLst>
      </pc:sldChg>
      <pc:sldChg chg="mod modShow">
        <pc:chgData name="Michel Lutz" userId="d810f87b7268411f" providerId="LiveId" clId="{C505ECEE-015B-4008-81A2-87D892290735}" dt="2023-01-30T10:40:47.341" v="0" actId="729"/>
        <pc:sldMkLst>
          <pc:docMk/>
          <pc:sldMk cId="2518979648" sldId="286"/>
        </pc:sldMkLst>
      </pc:sldChg>
      <pc:sldChg chg="mod modShow">
        <pc:chgData name="Michel Lutz" userId="d810f87b7268411f" providerId="LiveId" clId="{C505ECEE-015B-4008-81A2-87D892290735}" dt="2023-01-30T10:42:00.418" v="1" actId="729"/>
        <pc:sldMkLst>
          <pc:docMk/>
          <pc:sldMk cId="140320326" sldId="289"/>
        </pc:sldMkLst>
      </pc:sldChg>
      <pc:sldChg chg="ord">
        <pc:chgData name="Michel Lutz" userId="d810f87b7268411f" providerId="LiveId" clId="{C505ECEE-015B-4008-81A2-87D892290735}" dt="2023-01-30T10:44:00.378" v="7"/>
        <pc:sldMkLst>
          <pc:docMk/>
          <pc:sldMk cId="2769410647" sldId="293"/>
        </pc:sldMkLst>
      </pc:sldChg>
      <pc:sldChg chg="mod modShow">
        <pc:chgData name="Michel Lutz" userId="d810f87b7268411f" providerId="LiveId" clId="{C505ECEE-015B-4008-81A2-87D892290735}" dt="2023-01-30T11:05:57.327" v="26" actId="729"/>
        <pc:sldMkLst>
          <pc:docMk/>
          <pc:sldMk cId="3331835995" sldId="296"/>
        </pc:sldMkLst>
      </pc:sldChg>
      <pc:sldChg chg="mod modShow">
        <pc:chgData name="Michel Lutz" userId="d810f87b7268411f" providerId="LiveId" clId="{C505ECEE-015B-4008-81A2-87D892290735}" dt="2023-01-30T11:06:03.095" v="27" actId="729"/>
        <pc:sldMkLst>
          <pc:docMk/>
          <pc:sldMk cId="1703442714" sldId="298"/>
        </pc:sldMkLst>
      </pc:sldChg>
      <pc:sldChg chg="mod modShow">
        <pc:chgData name="Michel Lutz" userId="d810f87b7268411f" providerId="LiveId" clId="{C505ECEE-015B-4008-81A2-87D892290735}" dt="2023-01-30T10:45:31.015" v="8" actId="729"/>
        <pc:sldMkLst>
          <pc:docMk/>
          <pc:sldMk cId="2647822167" sldId="300"/>
        </pc:sldMkLst>
      </pc:sldChg>
      <pc:sldChg chg="ord">
        <pc:chgData name="Michel Lutz" userId="d810f87b7268411f" providerId="LiveId" clId="{C505ECEE-015B-4008-81A2-87D892290735}" dt="2023-01-30T10:42:57.889" v="3"/>
        <pc:sldMkLst>
          <pc:docMk/>
          <pc:sldMk cId="2061234594" sldId="303"/>
        </pc:sldMkLst>
      </pc:sldChg>
      <pc:sldChg chg="modSp mod">
        <pc:chgData name="Michel Lutz" userId="d810f87b7268411f" providerId="LiveId" clId="{C505ECEE-015B-4008-81A2-87D892290735}" dt="2023-01-30T10:51:22.814" v="24" actId="14100"/>
        <pc:sldMkLst>
          <pc:docMk/>
          <pc:sldMk cId="3301086308" sldId="310"/>
        </pc:sldMkLst>
        <pc:picChg chg="mod">
          <ac:chgData name="Michel Lutz" userId="d810f87b7268411f" providerId="LiveId" clId="{C505ECEE-015B-4008-81A2-87D892290735}" dt="2023-01-30T10:51:22.814" v="24" actId="14100"/>
          <ac:picMkLst>
            <pc:docMk/>
            <pc:sldMk cId="3301086308" sldId="310"/>
            <ac:picMk id="11" creationId="{73EF7B08-ADBA-CA1F-87B9-1DC0A3E097DD}"/>
          </ac:picMkLst>
        </pc:picChg>
      </pc:sldChg>
      <pc:sldChg chg="modSp mod">
        <pc:chgData name="Michel Lutz" userId="d810f87b7268411f" providerId="LiveId" clId="{C505ECEE-015B-4008-81A2-87D892290735}" dt="2023-01-30T10:48:11.752" v="22" actId="14100"/>
        <pc:sldMkLst>
          <pc:docMk/>
          <pc:sldMk cId="1448675793" sldId="311"/>
        </pc:sldMkLst>
        <pc:picChg chg="mod">
          <ac:chgData name="Michel Lutz" userId="d810f87b7268411f" providerId="LiveId" clId="{C505ECEE-015B-4008-81A2-87D892290735}" dt="2023-01-30T10:48:11.752" v="22" actId="14100"/>
          <ac:picMkLst>
            <pc:docMk/>
            <pc:sldMk cId="1448675793" sldId="311"/>
            <ac:picMk id="10" creationId="{8B24806D-FF09-6EF1-3DAC-36137DACF630}"/>
          </ac:picMkLst>
        </pc:picChg>
      </pc:sldChg>
      <pc:sldChg chg="modSp mod">
        <pc:chgData name="Michel Lutz" userId="d810f87b7268411f" providerId="LiveId" clId="{C505ECEE-015B-4008-81A2-87D892290735}" dt="2023-01-30T10:46:38.320" v="13" actId="1076"/>
        <pc:sldMkLst>
          <pc:docMk/>
          <pc:sldMk cId="3047530398" sldId="312"/>
        </pc:sldMkLst>
        <pc:picChg chg="mod">
          <ac:chgData name="Michel Lutz" userId="d810f87b7268411f" providerId="LiveId" clId="{C505ECEE-015B-4008-81A2-87D892290735}" dt="2023-01-30T10:46:33.712" v="12" actId="1076"/>
          <ac:picMkLst>
            <pc:docMk/>
            <pc:sldMk cId="3047530398" sldId="312"/>
            <ac:picMk id="8" creationId="{BF033F0D-9371-9192-F70A-A8B76CB1CA8B}"/>
          </ac:picMkLst>
        </pc:picChg>
        <pc:picChg chg="mod">
          <ac:chgData name="Michel Lutz" userId="d810f87b7268411f" providerId="LiveId" clId="{C505ECEE-015B-4008-81A2-87D892290735}" dt="2023-01-30T10:46:38.320" v="13" actId="1076"/>
          <ac:picMkLst>
            <pc:docMk/>
            <pc:sldMk cId="3047530398" sldId="312"/>
            <ac:picMk id="10" creationId="{FBC83476-C70C-7053-1ADF-02F4052FEDB0}"/>
          </ac:picMkLst>
        </pc:picChg>
      </pc:sldChg>
      <pc:sldChg chg="modSp mod">
        <pc:chgData name="Michel Lutz" userId="d810f87b7268411f" providerId="LiveId" clId="{C505ECEE-015B-4008-81A2-87D892290735}" dt="2023-01-30T10:47:17.574" v="20" actId="1076"/>
        <pc:sldMkLst>
          <pc:docMk/>
          <pc:sldMk cId="945827085" sldId="313"/>
        </pc:sldMkLst>
        <pc:picChg chg="mod">
          <ac:chgData name="Michel Lutz" userId="d810f87b7268411f" providerId="LiveId" clId="{C505ECEE-015B-4008-81A2-87D892290735}" dt="2023-01-30T10:47:17.574" v="20" actId="1076"/>
          <ac:picMkLst>
            <pc:docMk/>
            <pc:sldMk cId="945827085" sldId="313"/>
            <ac:picMk id="8" creationId="{564465EE-3D59-7124-7B0F-8889EC169890}"/>
          </ac:picMkLst>
        </pc:picChg>
      </pc:sldChg>
    </pc:docChg>
  </pc:docChgLst>
  <pc:docChgLst>
    <pc:chgData name="Michel Lutz" userId="d810f87b7268411f" providerId="LiveId" clId="{F95DCF77-2FB9-40B8-90A0-CFE5B5BE03E5}"/>
    <pc:docChg chg="undo redo custSel addSld delSld modSld sldOrd">
      <pc:chgData name="Michel Lutz" userId="d810f87b7268411f" providerId="LiveId" clId="{F95DCF77-2FB9-40B8-90A0-CFE5B5BE03E5}" dt="2024-01-12T07:57:11.538" v="12410"/>
      <pc:docMkLst>
        <pc:docMk/>
      </pc:docMkLst>
      <pc:sldChg chg="delSp modSp del mod">
        <pc:chgData name="Michel Lutz" userId="d810f87b7268411f" providerId="LiveId" clId="{F95DCF77-2FB9-40B8-90A0-CFE5B5BE03E5}" dt="2023-11-20T07:19:04.931" v="2549" actId="47"/>
        <pc:sldMkLst>
          <pc:docMk/>
          <pc:sldMk cId="518868773" sldId="259"/>
        </pc:sldMkLst>
        <pc:spChg chg="del">
          <ac:chgData name="Michel Lutz" userId="d810f87b7268411f" providerId="LiveId" clId="{F95DCF77-2FB9-40B8-90A0-CFE5B5BE03E5}" dt="2023-11-14T10:03:33.498" v="2297" actId="478"/>
          <ac:spMkLst>
            <pc:docMk/>
            <pc:sldMk cId="518868773" sldId="259"/>
            <ac:spMk id="3" creationId="{68F2AC08-01D2-3947-8C94-CAF0C7D5F413}"/>
          </ac:spMkLst>
        </pc:spChg>
        <pc:spChg chg="mod">
          <ac:chgData name="Michel Lutz" userId="d810f87b7268411f" providerId="LiveId" clId="{F95DCF77-2FB9-40B8-90A0-CFE5B5BE03E5}" dt="2023-11-20T07:12:09.130" v="2354" actId="20577"/>
          <ac:spMkLst>
            <pc:docMk/>
            <pc:sldMk cId="518868773" sldId="259"/>
            <ac:spMk id="5" creationId="{C3FA38A5-D86C-5B4C-92D0-271FCB59C113}"/>
          </ac:spMkLst>
        </pc:spChg>
        <pc:spChg chg="del">
          <ac:chgData name="Michel Lutz" userId="d810f87b7268411f" providerId="LiveId" clId="{F95DCF77-2FB9-40B8-90A0-CFE5B5BE03E5}" dt="2023-11-14T10:03:31.034" v="2296" actId="478"/>
          <ac:spMkLst>
            <pc:docMk/>
            <pc:sldMk cId="518868773" sldId="259"/>
            <ac:spMk id="6" creationId="{80692396-5F43-8648-BF1D-98809758ED3F}"/>
          </ac:spMkLst>
        </pc:spChg>
        <pc:spChg chg="mod">
          <ac:chgData name="Michel Lutz" userId="d810f87b7268411f" providerId="LiveId" clId="{F95DCF77-2FB9-40B8-90A0-CFE5B5BE03E5}" dt="2023-11-17T14:21:59.563" v="2322" actId="20577"/>
          <ac:spMkLst>
            <pc:docMk/>
            <pc:sldMk cId="518868773" sldId="259"/>
            <ac:spMk id="7" creationId="{AD14544B-DB29-7AEF-7ABB-CF1DE1DB818D}"/>
          </ac:spMkLst>
        </pc:spChg>
        <pc:spChg chg="mod">
          <ac:chgData name="Michel Lutz" userId="d810f87b7268411f" providerId="LiveId" clId="{F95DCF77-2FB9-40B8-90A0-CFE5B5BE03E5}" dt="2023-11-14T08:11:09.379" v="219" actId="1076"/>
          <ac:spMkLst>
            <pc:docMk/>
            <pc:sldMk cId="518868773" sldId="259"/>
            <ac:spMk id="8" creationId="{48899068-5B89-8AC7-6100-17F8EE183BED}"/>
          </ac:spMkLst>
        </pc:spChg>
        <pc:spChg chg="mod">
          <ac:chgData name="Michel Lutz" userId="d810f87b7268411f" providerId="LiveId" clId="{F95DCF77-2FB9-40B8-90A0-CFE5B5BE03E5}" dt="2023-11-17T14:21:27.517" v="2313" actId="403"/>
          <ac:spMkLst>
            <pc:docMk/>
            <pc:sldMk cId="518868773" sldId="259"/>
            <ac:spMk id="13" creationId="{4A4CE40B-860D-69C7-917D-870A38FF0F78}"/>
          </ac:spMkLst>
        </pc:spChg>
        <pc:spChg chg="mod">
          <ac:chgData name="Michel Lutz" userId="d810f87b7268411f" providerId="LiveId" clId="{F95DCF77-2FB9-40B8-90A0-CFE5B5BE03E5}" dt="2023-11-17T14:21:38.751" v="2317" actId="403"/>
          <ac:spMkLst>
            <pc:docMk/>
            <pc:sldMk cId="518868773" sldId="259"/>
            <ac:spMk id="15" creationId="{B62F4F2F-636F-FB06-C7C0-2AAB439893C6}"/>
          </ac:spMkLst>
        </pc:spChg>
        <pc:spChg chg="mod">
          <ac:chgData name="Michel Lutz" userId="d810f87b7268411f" providerId="LiveId" clId="{F95DCF77-2FB9-40B8-90A0-CFE5B5BE03E5}" dt="2023-11-20T07:12:07.213" v="2353" actId="20577"/>
          <ac:spMkLst>
            <pc:docMk/>
            <pc:sldMk cId="518868773" sldId="259"/>
            <ac:spMk id="17" creationId="{1319E3F4-C4FD-244E-9B51-A30F1DBC78CE}"/>
          </ac:spMkLst>
        </pc:spChg>
      </pc:sldChg>
      <pc:sldChg chg="addSp modSp mod setBg">
        <pc:chgData name="Michel Lutz" userId="d810f87b7268411f" providerId="LiveId" clId="{F95DCF77-2FB9-40B8-90A0-CFE5B5BE03E5}" dt="2023-11-23T07:50:03.946" v="7260" actId="207"/>
        <pc:sldMkLst>
          <pc:docMk/>
          <pc:sldMk cId="4212316560" sldId="276"/>
        </pc:sldMkLst>
        <pc:spChg chg="add mod">
          <ac:chgData name="Michel Lutz" userId="d810f87b7268411f" providerId="LiveId" clId="{F95DCF77-2FB9-40B8-90A0-CFE5B5BE03E5}" dt="2023-11-23T07:48:51.686" v="7146" actId="790"/>
          <ac:spMkLst>
            <pc:docMk/>
            <pc:sldMk cId="4212316560" sldId="276"/>
            <ac:spMk id="3" creationId="{591F86A6-0999-8FA4-9B48-EF33B82EF1E9}"/>
          </ac:spMkLst>
        </pc:spChg>
        <pc:spChg chg="mod">
          <ac:chgData name="Michel Lutz" userId="d810f87b7268411f" providerId="LiveId" clId="{F95DCF77-2FB9-40B8-90A0-CFE5B5BE03E5}" dt="2023-11-23T07:49:46.177" v="7230" actId="404"/>
          <ac:spMkLst>
            <pc:docMk/>
            <pc:sldMk cId="4212316560" sldId="276"/>
            <ac:spMk id="5" creationId="{7439B0BD-295D-2246-BB4D-F70508D82DD4}"/>
          </ac:spMkLst>
        </pc:spChg>
        <pc:spChg chg="mod">
          <ac:chgData name="Michel Lutz" userId="d810f87b7268411f" providerId="LiveId" clId="{F95DCF77-2FB9-40B8-90A0-CFE5B5BE03E5}" dt="2023-11-23T07:50:03.946" v="7260" actId="207"/>
          <ac:spMkLst>
            <pc:docMk/>
            <pc:sldMk cId="4212316560" sldId="276"/>
            <ac:spMk id="6" creationId="{77273A95-1D4E-A94F-8695-698BCC2E8635}"/>
          </ac:spMkLst>
        </pc:spChg>
      </pc:sldChg>
      <pc:sldChg chg="addSp delSp modSp mod">
        <pc:chgData name="Michel Lutz" userId="d810f87b7268411f" providerId="LiveId" clId="{F95DCF77-2FB9-40B8-90A0-CFE5B5BE03E5}" dt="2024-01-12T07:49:12.615" v="12300" actId="313"/>
        <pc:sldMkLst>
          <pc:docMk/>
          <pc:sldMk cId="3672171471" sldId="279"/>
        </pc:sldMkLst>
        <pc:spChg chg="add mod">
          <ac:chgData name="Michel Lutz" userId="d810f87b7268411f" providerId="LiveId" clId="{F95DCF77-2FB9-40B8-90A0-CFE5B5BE03E5}" dt="2023-11-23T07:05:27.849" v="5682" actId="790"/>
          <ac:spMkLst>
            <pc:docMk/>
            <pc:sldMk cId="3672171471" sldId="279"/>
            <ac:spMk id="2" creationId="{6AC17830-5A8F-4F50-AE28-EC80CD67FA08}"/>
          </ac:spMkLst>
        </pc:spChg>
        <pc:spChg chg="mod">
          <ac:chgData name="Michel Lutz" userId="d810f87b7268411f" providerId="LiveId" clId="{F95DCF77-2FB9-40B8-90A0-CFE5B5BE03E5}" dt="2023-11-20T07:11:52.213" v="2346" actId="403"/>
          <ac:spMkLst>
            <pc:docMk/>
            <pc:sldMk cId="3672171471" sldId="279"/>
            <ac:spMk id="3" creationId="{9928FDFE-8BF4-C743-949B-17D6487D248F}"/>
          </ac:spMkLst>
        </pc:spChg>
        <pc:spChg chg="mod">
          <ac:chgData name="Michel Lutz" userId="d810f87b7268411f" providerId="LiveId" clId="{F95DCF77-2FB9-40B8-90A0-CFE5B5BE03E5}" dt="2024-01-12T07:49:12.615" v="12300" actId="313"/>
          <ac:spMkLst>
            <pc:docMk/>
            <pc:sldMk cId="3672171471" sldId="279"/>
            <ac:spMk id="4" creationId="{BE67A756-9ABA-8D46-B10C-13761E57D12C}"/>
          </ac:spMkLst>
        </pc:spChg>
        <pc:spChg chg="del">
          <ac:chgData name="Michel Lutz" userId="d810f87b7268411f" providerId="LiveId" clId="{F95DCF77-2FB9-40B8-90A0-CFE5B5BE03E5}" dt="2023-11-14T08:09:27.963" v="77" actId="478"/>
          <ac:spMkLst>
            <pc:docMk/>
            <pc:sldMk cId="3672171471" sldId="279"/>
            <ac:spMk id="5" creationId="{69F3ABDB-CA1C-0949-A4B0-541C8E3B69D2}"/>
          </ac:spMkLst>
        </pc:spChg>
        <pc:spChg chg="del">
          <ac:chgData name="Michel Lutz" userId="d810f87b7268411f" providerId="LiveId" clId="{F95DCF77-2FB9-40B8-90A0-CFE5B5BE03E5}" dt="2023-11-14T08:09:24.014" v="76" actId="478"/>
          <ac:spMkLst>
            <pc:docMk/>
            <pc:sldMk cId="3672171471" sldId="279"/>
            <ac:spMk id="6" creationId="{163D290D-21A2-A74F-954D-408F6152C9F9}"/>
          </ac:spMkLst>
        </pc:spChg>
        <pc:spChg chg="mod">
          <ac:chgData name="Michel Lutz" userId="d810f87b7268411f" providerId="LiveId" clId="{F95DCF77-2FB9-40B8-90A0-CFE5B5BE03E5}" dt="2023-11-23T16:09:41.026" v="8273" actId="20577"/>
          <ac:spMkLst>
            <pc:docMk/>
            <pc:sldMk cId="3672171471" sldId="279"/>
            <ac:spMk id="12" creationId="{2B39C953-AF66-2E40-9B33-2DEF6B8C723C}"/>
          </ac:spMkLst>
        </pc:spChg>
        <pc:spChg chg="mod">
          <ac:chgData name="Michel Lutz" userId="d810f87b7268411f" providerId="LiveId" clId="{F95DCF77-2FB9-40B8-90A0-CFE5B5BE03E5}" dt="2023-11-20T07:11:46.953" v="2345" actId="1076"/>
          <ac:spMkLst>
            <pc:docMk/>
            <pc:sldMk cId="3672171471" sldId="279"/>
            <ac:spMk id="13" creationId="{154783D6-EF1A-7140-B2A8-FA22B6B7F7F1}"/>
          </ac:spMkLst>
        </pc:spChg>
        <pc:picChg chg="add mod">
          <ac:chgData name="Michel Lutz" userId="d810f87b7268411f" providerId="LiveId" clId="{F95DCF77-2FB9-40B8-90A0-CFE5B5BE03E5}" dt="2023-11-20T07:07:52.766" v="2344" actId="1036"/>
          <ac:picMkLst>
            <pc:docMk/>
            <pc:sldMk cId="3672171471" sldId="279"/>
            <ac:picMk id="5" creationId="{897FE58D-2F67-63F0-3A41-C2B775E72A6C}"/>
          </ac:picMkLst>
        </pc:picChg>
        <pc:picChg chg="del mod">
          <ac:chgData name="Michel Lutz" userId="d810f87b7268411f" providerId="LiveId" clId="{F95DCF77-2FB9-40B8-90A0-CFE5B5BE03E5}" dt="2023-11-20T07:07:09.587" v="2327" actId="478"/>
          <ac:picMkLst>
            <pc:docMk/>
            <pc:sldMk cId="3672171471" sldId="279"/>
            <ac:picMk id="9" creationId="{8C790728-96EF-91A7-4D4A-B9A151E98A77}"/>
          </ac:picMkLst>
        </pc:picChg>
      </pc:sldChg>
      <pc:sldChg chg="delSp modSp mod">
        <pc:chgData name="Michel Lutz" userId="d810f87b7268411f" providerId="LiveId" clId="{F95DCF77-2FB9-40B8-90A0-CFE5B5BE03E5}" dt="2024-01-11T12:55:00.770" v="8812" actId="20577"/>
        <pc:sldMkLst>
          <pc:docMk/>
          <pc:sldMk cId="1643632282" sldId="295"/>
        </pc:sldMkLst>
        <pc:spChg chg="mod">
          <ac:chgData name="Michel Lutz" userId="d810f87b7268411f" providerId="LiveId" clId="{F95DCF77-2FB9-40B8-90A0-CFE5B5BE03E5}" dt="2024-01-11T12:55:00.770" v="8812" actId="20577"/>
          <ac:spMkLst>
            <pc:docMk/>
            <pc:sldMk cId="1643632282" sldId="295"/>
            <ac:spMk id="3" creationId="{00000000-0000-0000-0000-000000000000}"/>
          </ac:spMkLst>
        </pc:spChg>
        <pc:spChg chg="del">
          <ac:chgData name="Michel Lutz" userId="d810f87b7268411f" providerId="LiveId" clId="{F95DCF77-2FB9-40B8-90A0-CFE5B5BE03E5}" dt="2023-11-14T10:04:51.767" v="2311" actId="478"/>
          <ac:spMkLst>
            <pc:docMk/>
            <pc:sldMk cId="1643632282" sldId="295"/>
            <ac:spMk id="4" creationId="{00000000-0000-0000-0000-000000000000}"/>
          </ac:spMkLst>
        </pc:spChg>
        <pc:spChg chg="del">
          <ac:chgData name="Michel Lutz" userId="d810f87b7268411f" providerId="LiveId" clId="{F95DCF77-2FB9-40B8-90A0-CFE5B5BE03E5}" dt="2023-11-14T10:04:49.511" v="2310" actId="478"/>
          <ac:spMkLst>
            <pc:docMk/>
            <pc:sldMk cId="1643632282" sldId="295"/>
            <ac:spMk id="5" creationId="{00000000-0000-0000-0000-000000000000}"/>
          </ac:spMkLst>
        </pc:spChg>
      </pc:sldChg>
      <pc:sldChg chg="addSp delSp modSp new mod">
        <pc:chgData name="Michel Lutz" userId="d810f87b7268411f" providerId="LiveId" clId="{F95DCF77-2FB9-40B8-90A0-CFE5B5BE03E5}" dt="2023-11-23T07:40:35.910" v="7047" actId="790"/>
        <pc:sldMkLst>
          <pc:docMk/>
          <pc:sldMk cId="2954639043" sldId="296"/>
        </pc:sldMkLst>
        <pc:spChg chg="mod">
          <ac:chgData name="Michel Lutz" userId="d810f87b7268411f" providerId="LiveId" clId="{F95DCF77-2FB9-40B8-90A0-CFE5B5BE03E5}" dt="2023-11-20T08:14:39.431" v="3421" actId="207"/>
          <ac:spMkLst>
            <pc:docMk/>
            <pc:sldMk cId="2954639043" sldId="296"/>
            <ac:spMk id="2" creationId="{E962C9E7-AE07-9085-3DCF-4F2CE3F35099}"/>
          </ac:spMkLst>
        </pc:spChg>
        <pc:spChg chg="del mod">
          <ac:chgData name="Michel Lutz" userId="d810f87b7268411f" providerId="LiveId" clId="{F95DCF77-2FB9-40B8-90A0-CFE5B5BE03E5}" dt="2023-11-14T08:29:27.752" v="313"/>
          <ac:spMkLst>
            <pc:docMk/>
            <pc:sldMk cId="2954639043" sldId="296"/>
            <ac:spMk id="3" creationId="{2343D03C-E0FD-B657-1F34-F653E21B0138}"/>
          </ac:spMkLst>
        </pc:spChg>
        <pc:spChg chg="add mod">
          <ac:chgData name="Michel Lutz" userId="d810f87b7268411f" providerId="LiveId" clId="{F95DCF77-2FB9-40B8-90A0-CFE5B5BE03E5}" dt="2023-11-23T07:40:35.910" v="7047" actId="790"/>
          <ac:spMkLst>
            <pc:docMk/>
            <pc:sldMk cId="2954639043" sldId="296"/>
            <ac:spMk id="3" creationId="{28FB5065-4332-4CD8-0794-19DBCAE5B047}"/>
          </ac:spMkLst>
        </pc:spChg>
        <pc:spChg chg="del">
          <ac:chgData name="Michel Lutz" userId="d810f87b7268411f" providerId="LiveId" clId="{F95DCF77-2FB9-40B8-90A0-CFE5B5BE03E5}" dt="2023-11-14T08:12:10.436" v="283" actId="478"/>
          <ac:spMkLst>
            <pc:docMk/>
            <pc:sldMk cId="2954639043" sldId="296"/>
            <ac:spMk id="4" creationId="{A21F7414-0AD9-C7B7-0447-14A1191E6B66}"/>
          </ac:spMkLst>
        </pc:spChg>
        <pc:spChg chg="del">
          <ac:chgData name="Michel Lutz" userId="d810f87b7268411f" providerId="LiveId" clId="{F95DCF77-2FB9-40B8-90A0-CFE5B5BE03E5}" dt="2023-11-14T08:12:08.910" v="282" actId="478"/>
          <ac:spMkLst>
            <pc:docMk/>
            <pc:sldMk cId="2954639043" sldId="296"/>
            <ac:spMk id="5" creationId="{0D2DB0AE-3C15-1402-7FBB-2B874E16ED17}"/>
          </ac:spMkLst>
        </pc:spChg>
        <pc:spChg chg="add del mod">
          <ac:chgData name="Michel Lutz" userId="d810f87b7268411f" providerId="LiveId" clId="{F95DCF77-2FB9-40B8-90A0-CFE5B5BE03E5}" dt="2023-11-14T08:30:05.621" v="315"/>
          <ac:spMkLst>
            <pc:docMk/>
            <pc:sldMk cId="2954639043" sldId="296"/>
            <ac:spMk id="10" creationId="{CFB2836E-37D8-19B0-ABEB-CC33A871F129}"/>
          </ac:spMkLst>
        </pc:spChg>
        <pc:spChg chg="add mod">
          <ac:chgData name="Michel Lutz" userId="d810f87b7268411f" providerId="LiveId" clId="{F95DCF77-2FB9-40B8-90A0-CFE5B5BE03E5}" dt="2023-11-20T08:14:47.844" v="3424" actId="113"/>
          <ac:spMkLst>
            <pc:docMk/>
            <pc:sldMk cId="2954639043" sldId="296"/>
            <ac:spMk id="13" creationId="{425B3D88-D1A8-A114-A0D2-8C86320F7398}"/>
          </ac:spMkLst>
        </pc:spChg>
        <pc:spChg chg="add del mod">
          <ac:chgData name="Michel Lutz" userId="d810f87b7268411f" providerId="LiveId" clId="{F95DCF77-2FB9-40B8-90A0-CFE5B5BE03E5}" dt="2023-11-14T08:31:16.570" v="359"/>
          <ac:spMkLst>
            <pc:docMk/>
            <pc:sldMk cId="2954639043" sldId="296"/>
            <ac:spMk id="14" creationId="{5DC941C8-15D0-2C57-959D-6269299D8A65}"/>
          </ac:spMkLst>
        </pc:spChg>
        <pc:spChg chg="add mod">
          <ac:chgData name="Michel Lutz" userId="d810f87b7268411f" providerId="LiveId" clId="{F95DCF77-2FB9-40B8-90A0-CFE5B5BE03E5}" dt="2023-11-20T08:14:54.491" v="3427" actId="113"/>
          <ac:spMkLst>
            <pc:docMk/>
            <pc:sldMk cId="2954639043" sldId="296"/>
            <ac:spMk id="15" creationId="{0BB76B15-F2D3-9F5B-3B38-82029AA7BBDF}"/>
          </ac:spMkLst>
        </pc:spChg>
        <pc:spChg chg="add mod">
          <ac:chgData name="Michel Lutz" userId="d810f87b7268411f" providerId="LiveId" clId="{F95DCF77-2FB9-40B8-90A0-CFE5B5BE03E5}" dt="2023-11-20T08:15:01.479" v="3431" actId="113"/>
          <ac:spMkLst>
            <pc:docMk/>
            <pc:sldMk cId="2954639043" sldId="296"/>
            <ac:spMk id="16" creationId="{ED393EBD-8AC3-66F6-2EB9-CC5CEA499BE7}"/>
          </ac:spMkLst>
        </pc:spChg>
        <pc:picChg chg="add del mod">
          <ac:chgData name="Michel Lutz" userId="d810f87b7268411f" providerId="LiveId" clId="{F95DCF77-2FB9-40B8-90A0-CFE5B5BE03E5}" dt="2023-11-14T08:29:29.895" v="314" actId="478"/>
          <ac:picMkLst>
            <pc:docMk/>
            <pc:sldMk cId="2954639043" sldId="296"/>
            <ac:picMk id="8" creationId="{B1863509-1C78-CAD4-6B1D-0ADBA9255BAC}"/>
          </ac:picMkLst>
        </pc:picChg>
        <pc:picChg chg="add mod">
          <ac:chgData name="Michel Lutz" userId="d810f87b7268411f" providerId="LiveId" clId="{F95DCF77-2FB9-40B8-90A0-CFE5B5BE03E5}" dt="2023-11-14T08:30:07.463" v="318" actId="1076"/>
          <ac:picMkLst>
            <pc:docMk/>
            <pc:sldMk cId="2954639043" sldId="296"/>
            <ac:picMk id="12" creationId="{6CC54B6D-F137-98EE-A38A-4FAF8397509E}"/>
          </ac:picMkLst>
        </pc:picChg>
      </pc:sldChg>
      <pc:sldChg chg="del">
        <pc:chgData name="Michel Lutz" userId="d810f87b7268411f" providerId="LiveId" clId="{F95DCF77-2FB9-40B8-90A0-CFE5B5BE03E5}" dt="2023-11-14T08:08:50.361" v="0" actId="47"/>
        <pc:sldMkLst>
          <pc:docMk/>
          <pc:sldMk cId="2594811863" sldId="297"/>
        </pc:sldMkLst>
      </pc:sldChg>
      <pc:sldChg chg="addSp delSp modSp add mod">
        <pc:chgData name="Michel Lutz" userId="d810f87b7268411f" providerId="LiveId" clId="{F95DCF77-2FB9-40B8-90A0-CFE5B5BE03E5}" dt="2023-11-23T07:40:30.763" v="7046" actId="790"/>
        <pc:sldMkLst>
          <pc:docMk/>
          <pc:sldMk cId="3765014699" sldId="297"/>
        </pc:sldMkLst>
        <pc:spChg chg="mod">
          <ac:chgData name="Michel Lutz" userId="d810f87b7268411f" providerId="LiveId" clId="{F95DCF77-2FB9-40B8-90A0-CFE5B5BE03E5}" dt="2023-11-20T08:01:40.936" v="3365" actId="1076"/>
          <ac:spMkLst>
            <pc:docMk/>
            <pc:sldMk cId="3765014699" sldId="297"/>
            <ac:spMk id="2" creationId="{E962C9E7-AE07-9085-3DCF-4F2CE3F35099}"/>
          </ac:spMkLst>
        </pc:spChg>
        <pc:spChg chg="del">
          <ac:chgData name="Michel Lutz" userId="d810f87b7268411f" providerId="LiveId" clId="{F95DCF77-2FB9-40B8-90A0-CFE5B5BE03E5}" dt="2023-11-14T08:34:03.936" v="396"/>
          <ac:spMkLst>
            <pc:docMk/>
            <pc:sldMk cId="3765014699" sldId="297"/>
            <ac:spMk id="3" creationId="{2343D03C-E0FD-B657-1F34-F653E21B0138}"/>
          </ac:spMkLst>
        </pc:spChg>
        <pc:spChg chg="add mod">
          <ac:chgData name="Michel Lutz" userId="d810f87b7268411f" providerId="LiveId" clId="{F95DCF77-2FB9-40B8-90A0-CFE5B5BE03E5}" dt="2023-11-23T07:40:30.763" v="7046" actId="790"/>
          <ac:spMkLst>
            <pc:docMk/>
            <pc:sldMk cId="3765014699" sldId="297"/>
            <ac:spMk id="3" creationId="{6BC6E02D-F66F-EB90-0A3D-0BC51B423AF7}"/>
          </ac:spMkLst>
        </pc:spChg>
        <pc:spChg chg="add mod">
          <ac:chgData name="Michel Lutz" userId="d810f87b7268411f" providerId="LiveId" clId="{F95DCF77-2FB9-40B8-90A0-CFE5B5BE03E5}" dt="2023-11-23T07:37:56.715" v="7037" actId="1076"/>
          <ac:spMkLst>
            <pc:docMk/>
            <pc:sldMk cId="3765014699" sldId="297"/>
            <ac:spMk id="7" creationId="{7FDCB8CF-FBF2-E3ED-C996-0018F635FE72}"/>
          </ac:spMkLst>
        </pc:spChg>
        <pc:spChg chg="add del mod">
          <ac:chgData name="Michel Lutz" userId="d810f87b7268411f" providerId="LiveId" clId="{F95DCF77-2FB9-40B8-90A0-CFE5B5BE03E5}" dt="2023-11-14T08:56:28.081" v="724"/>
          <ac:spMkLst>
            <pc:docMk/>
            <pc:sldMk cId="3765014699" sldId="297"/>
            <ac:spMk id="9" creationId="{C5551C8E-463F-9928-50E4-8CF9A22BCC90}"/>
          </ac:spMkLst>
        </pc:spChg>
        <pc:spChg chg="add mod">
          <ac:chgData name="Michel Lutz" userId="d810f87b7268411f" providerId="LiveId" clId="{F95DCF77-2FB9-40B8-90A0-CFE5B5BE03E5}" dt="2023-11-14T09:40:58.569" v="1748" actId="1076"/>
          <ac:spMkLst>
            <pc:docMk/>
            <pc:sldMk cId="3765014699" sldId="297"/>
            <ac:spMk id="14" creationId="{70A0D9AD-3A09-DC3A-92AC-C30D361456A2}"/>
          </ac:spMkLst>
        </pc:spChg>
        <pc:picChg chg="add del mod">
          <ac:chgData name="Michel Lutz" userId="d810f87b7268411f" providerId="LiveId" clId="{F95DCF77-2FB9-40B8-90A0-CFE5B5BE03E5}" dt="2023-11-14T08:56:27.901" v="723" actId="478"/>
          <ac:picMkLst>
            <pc:docMk/>
            <pc:sldMk cId="3765014699" sldId="297"/>
            <ac:picMk id="5" creationId="{08E4FB59-434F-7A30-4620-E306D6E5E83A}"/>
          </ac:picMkLst>
        </pc:picChg>
        <pc:picChg chg="add mod">
          <ac:chgData name="Michel Lutz" userId="d810f87b7268411f" providerId="LiveId" clId="{F95DCF77-2FB9-40B8-90A0-CFE5B5BE03E5}" dt="2023-11-23T07:37:51.707" v="7035" actId="1076"/>
          <ac:picMkLst>
            <pc:docMk/>
            <pc:sldMk cId="3765014699" sldId="297"/>
            <ac:picMk id="11" creationId="{10D1B220-A152-D8D1-FFD7-01903FA85DCD}"/>
          </ac:picMkLst>
        </pc:picChg>
        <pc:picChg chg="add mod">
          <ac:chgData name="Michel Lutz" userId="d810f87b7268411f" providerId="LiveId" clId="{F95DCF77-2FB9-40B8-90A0-CFE5B5BE03E5}" dt="2023-11-23T07:37:53.678" v="7036" actId="1076"/>
          <ac:picMkLst>
            <pc:docMk/>
            <pc:sldMk cId="3765014699" sldId="297"/>
            <ac:picMk id="12" creationId="{555C5B86-F2E4-86AF-D0DE-BC688BBA98B2}"/>
          </ac:picMkLst>
        </pc:picChg>
      </pc:sldChg>
      <pc:sldChg chg="del">
        <pc:chgData name="Michel Lutz" userId="d810f87b7268411f" providerId="LiveId" clId="{F95DCF77-2FB9-40B8-90A0-CFE5B5BE03E5}" dt="2023-11-14T08:08:50.361" v="0" actId="47"/>
        <pc:sldMkLst>
          <pc:docMk/>
          <pc:sldMk cId="2473659030" sldId="298"/>
        </pc:sldMkLst>
      </pc:sldChg>
      <pc:sldChg chg="addSp delSp modSp add mod">
        <pc:chgData name="Michel Lutz" userId="d810f87b7268411f" providerId="LiveId" clId="{F95DCF77-2FB9-40B8-90A0-CFE5B5BE03E5}" dt="2023-11-23T07:40:03.345" v="7042" actId="790"/>
        <pc:sldMkLst>
          <pc:docMk/>
          <pc:sldMk cId="2766657219" sldId="298"/>
        </pc:sldMkLst>
        <pc:spChg chg="mod">
          <ac:chgData name="Michel Lutz" userId="d810f87b7268411f" providerId="LiveId" clId="{F95DCF77-2FB9-40B8-90A0-CFE5B5BE03E5}" dt="2023-11-14T09:15:26.004" v="1263" actId="20577"/>
          <ac:spMkLst>
            <pc:docMk/>
            <pc:sldMk cId="2766657219" sldId="298"/>
            <ac:spMk id="2" creationId="{E962C9E7-AE07-9085-3DCF-4F2CE3F35099}"/>
          </ac:spMkLst>
        </pc:spChg>
        <pc:spChg chg="del">
          <ac:chgData name="Michel Lutz" userId="d810f87b7268411f" providerId="LiveId" clId="{F95DCF77-2FB9-40B8-90A0-CFE5B5BE03E5}" dt="2023-11-14T09:10:43.782" v="1099"/>
          <ac:spMkLst>
            <pc:docMk/>
            <pc:sldMk cId="2766657219" sldId="298"/>
            <ac:spMk id="3" creationId="{2343D03C-E0FD-B657-1F34-F653E21B0138}"/>
          </ac:spMkLst>
        </pc:spChg>
        <pc:spChg chg="add mod">
          <ac:chgData name="Michel Lutz" userId="d810f87b7268411f" providerId="LiveId" clId="{F95DCF77-2FB9-40B8-90A0-CFE5B5BE03E5}" dt="2023-11-23T07:40:03.345" v="7042" actId="790"/>
          <ac:spMkLst>
            <pc:docMk/>
            <pc:sldMk cId="2766657219" sldId="298"/>
            <ac:spMk id="3" creationId="{5187E3D2-6998-C0F9-287D-6295D9FC4060}"/>
          </ac:spMkLst>
        </pc:spChg>
        <pc:spChg chg="add del mod">
          <ac:chgData name="Michel Lutz" userId="d810f87b7268411f" providerId="LiveId" clId="{F95DCF77-2FB9-40B8-90A0-CFE5B5BE03E5}" dt="2023-11-20T08:10:24.085" v="3390"/>
          <ac:spMkLst>
            <pc:docMk/>
            <pc:sldMk cId="2766657219" sldId="298"/>
            <ac:spMk id="8" creationId="{BC87C807-CC79-75D3-4953-62E678267EB1}"/>
          </ac:spMkLst>
        </pc:spChg>
        <pc:spChg chg="add mod">
          <ac:chgData name="Michel Lutz" userId="d810f87b7268411f" providerId="LiveId" clId="{F95DCF77-2FB9-40B8-90A0-CFE5B5BE03E5}" dt="2023-11-14T09:12:27.113" v="1119" actId="1076"/>
          <ac:spMkLst>
            <pc:docMk/>
            <pc:sldMk cId="2766657219" sldId="298"/>
            <ac:spMk id="10" creationId="{84129CC1-DA50-9115-CBC4-9B7E135E374E}"/>
          </ac:spMkLst>
        </pc:spChg>
        <pc:spChg chg="add mod">
          <ac:chgData name="Michel Lutz" userId="d810f87b7268411f" providerId="LiveId" clId="{F95DCF77-2FB9-40B8-90A0-CFE5B5BE03E5}" dt="2023-11-20T08:15:42.634" v="3438" actId="20577"/>
          <ac:spMkLst>
            <pc:docMk/>
            <pc:sldMk cId="2766657219" sldId="298"/>
            <ac:spMk id="15" creationId="{C4CE738B-5284-C883-0B08-1EC5BAFD1B3F}"/>
          </ac:spMkLst>
        </pc:spChg>
        <pc:spChg chg="add mod">
          <ac:chgData name="Michel Lutz" userId="d810f87b7268411f" providerId="LiveId" clId="{F95DCF77-2FB9-40B8-90A0-CFE5B5BE03E5}" dt="2023-11-14T09:41:47.825" v="1757" actId="1076"/>
          <ac:spMkLst>
            <pc:docMk/>
            <pc:sldMk cId="2766657219" sldId="298"/>
            <ac:spMk id="16" creationId="{EF2CBB33-71A9-FB85-ED1E-02D8FFE7D828}"/>
          </ac:spMkLst>
        </pc:spChg>
        <pc:spChg chg="add del mod">
          <ac:chgData name="Michel Lutz" userId="d810f87b7268411f" providerId="LiveId" clId="{F95DCF77-2FB9-40B8-90A0-CFE5B5BE03E5}" dt="2023-11-20T08:10:32.121" v="3393"/>
          <ac:spMkLst>
            <pc:docMk/>
            <pc:sldMk cId="2766657219" sldId="298"/>
            <ac:spMk id="17" creationId="{DFCE928D-C9A5-055C-878C-D093DD4A0932}"/>
          </ac:spMkLst>
        </pc:spChg>
        <pc:picChg chg="add mod">
          <ac:chgData name="Michel Lutz" userId="d810f87b7268411f" providerId="LiveId" clId="{F95DCF77-2FB9-40B8-90A0-CFE5B5BE03E5}" dt="2023-11-20T08:09:24.874" v="3386" actId="1076"/>
          <ac:picMkLst>
            <pc:docMk/>
            <pc:sldMk cId="2766657219" sldId="298"/>
            <ac:picMk id="4" creationId="{9338D7C9-D0BE-A3C6-5A24-A5FEE5CEF732}"/>
          </ac:picMkLst>
        </pc:picChg>
        <pc:picChg chg="add del mod">
          <ac:chgData name="Michel Lutz" userId="d810f87b7268411f" providerId="LiveId" clId="{F95DCF77-2FB9-40B8-90A0-CFE5B5BE03E5}" dt="2023-11-20T08:10:23.798" v="3389" actId="478"/>
          <ac:picMkLst>
            <pc:docMk/>
            <pc:sldMk cId="2766657219" sldId="298"/>
            <ac:picMk id="5" creationId="{3A758C4D-BF84-52DB-3B7C-5554AFCDCE1A}"/>
          </ac:picMkLst>
        </pc:picChg>
        <pc:picChg chg="add del mod">
          <ac:chgData name="Michel Lutz" userId="d810f87b7268411f" providerId="LiveId" clId="{F95DCF77-2FB9-40B8-90A0-CFE5B5BE03E5}" dt="2023-11-14T09:10:53.794" v="1105"/>
          <ac:picMkLst>
            <pc:docMk/>
            <pc:sldMk cId="2766657219" sldId="298"/>
            <ac:picMk id="8" creationId="{A283BEEC-2368-3FC4-BCF6-9B2B923695C3}"/>
          </ac:picMkLst>
        </pc:picChg>
        <pc:picChg chg="add del mod">
          <ac:chgData name="Michel Lutz" userId="d810f87b7268411f" providerId="LiveId" clId="{F95DCF77-2FB9-40B8-90A0-CFE5B5BE03E5}" dt="2023-11-20T08:10:28.895" v="3392" actId="478"/>
          <ac:picMkLst>
            <pc:docMk/>
            <pc:sldMk cId="2766657219" sldId="298"/>
            <ac:picMk id="11" creationId="{E799B6BB-CEF8-E6B9-BC06-2A50EFE844D5}"/>
          </ac:picMkLst>
        </pc:picChg>
        <pc:picChg chg="add mod">
          <ac:chgData name="Michel Lutz" userId="d810f87b7268411f" providerId="LiveId" clId="{F95DCF77-2FB9-40B8-90A0-CFE5B5BE03E5}" dt="2023-11-20T08:10:51.941" v="3397" actId="1076"/>
          <ac:picMkLst>
            <pc:docMk/>
            <pc:sldMk cId="2766657219" sldId="298"/>
            <ac:picMk id="12" creationId="{D9062098-B62C-18EE-36B7-88B21B20BDB2}"/>
          </ac:picMkLst>
        </pc:picChg>
        <pc:picChg chg="add mod">
          <ac:chgData name="Michel Lutz" userId="d810f87b7268411f" providerId="LiveId" clId="{F95DCF77-2FB9-40B8-90A0-CFE5B5BE03E5}" dt="2023-11-20T08:09:28.424" v="3388" actId="1076"/>
          <ac:picMkLst>
            <pc:docMk/>
            <pc:sldMk cId="2766657219" sldId="298"/>
            <ac:picMk id="14" creationId="{7414D2C9-508C-EB14-FD92-8707268B96FD}"/>
          </ac:picMkLst>
        </pc:picChg>
        <pc:picChg chg="add mod">
          <ac:chgData name="Michel Lutz" userId="d810f87b7268411f" providerId="LiveId" clId="{F95DCF77-2FB9-40B8-90A0-CFE5B5BE03E5}" dt="2023-11-20T08:10:39.206" v="3396" actId="1076"/>
          <ac:picMkLst>
            <pc:docMk/>
            <pc:sldMk cId="2766657219" sldId="298"/>
            <ac:picMk id="19" creationId="{0A36FBE8-B110-5ECC-C8B4-F1312A5DD2FD}"/>
          </ac:picMkLst>
        </pc:picChg>
      </pc:sldChg>
      <pc:sldChg chg="addSp delSp modSp add mod">
        <pc:chgData name="Michel Lutz" userId="d810f87b7268411f" providerId="LiveId" clId="{F95DCF77-2FB9-40B8-90A0-CFE5B5BE03E5}" dt="2023-11-21T08:27:15.368" v="3730"/>
        <pc:sldMkLst>
          <pc:docMk/>
          <pc:sldMk cId="46216026" sldId="299"/>
        </pc:sldMkLst>
        <pc:spChg chg="mod">
          <ac:chgData name="Michel Lutz" userId="d810f87b7268411f" providerId="LiveId" clId="{F95DCF77-2FB9-40B8-90A0-CFE5B5BE03E5}" dt="2023-11-20T08:15:34.469" v="3436" actId="207"/>
          <ac:spMkLst>
            <pc:docMk/>
            <pc:sldMk cId="46216026" sldId="299"/>
            <ac:spMk id="2" creationId="{E962C9E7-AE07-9085-3DCF-4F2CE3F35099}"/>
          </ac:spMkLst>
        </pc:spChg>
        <pc:spChg chg="del">
          <ac:chgData name="Michel Lutz" userId="d810f87b7268411f" providerId="LiveId" clId="{F95DCF77-2FB9-40B8-90A0-CFE5B5BE03E5}" dt="2023-11-14T09:14:28.107" v="1126" actId="22"/>
          <ac:spMkLst>
            <pc:docMk/>
            <pc:sldMk cId="46216026" sldId="299"/>
            <ac:spMk id="3" creationId="{2343D03C-E0FD-B657-1F34-F653E21B0138}"/>
          </ac:spMkLst>
        </pc:spChg>
        <pc:spChg chg="add mod">
          <ac:chgData name="Michel Lutz" userId="d810f87b7268411f" providerId="LiveId" clId="{F95DCF77-2FB9-40B8-90A0-CFE5B5BE03E5}" dt="2023-11-21T08:27:15.368" v="3730"/>
          <ac:spMkLst>
            <pc:docMk/>
            <pc:sldMk cId="46216026" sldId="299"/>
            <ac:spMk id="3" creationId="{828279E3-2FBD-EA1D-DB03-AB5CED5A29A7}"/>
          </ac:spMkLst>
        </pc:spChg>
        <pc:spChg chg="add mod">
          <ac:chgData name="Michel Lutz" userId="d810f87b7268411f" providerId="LiveId" clId="{F95DCF77-2FB9-40B8-90A0-CFE5B5BE03E5}" dt="2023-11-14T09:41:54.873" v="1760" actId="1076"/>
          <ac:spMkLst>
            <pc:docMk/>
            <pc:sldMk cId="46216026" sldId="299"/>
            <ac:spMk id="7" creationId="{07981196-AF12-0C79-E64F-E13F6BC6F9F6}"/>
          </ac:spMkLst>
        </pc:spChg>
        <pc:picChg chg="add mod ord">
          <ac:chgData name="Michel Lutz" userId="d810f87b7268411f" providerId="LiveId" clId="{F95DCF77-2FB9-40B8-90A0-CFE5B5BE03E5}" dt="2023-11-14T09:14:29.835" v="1127" actId="1076"/>
          <ac:picMkLst>
            <pc:docMk/>
            <pc:sldMk cId="46216026" sldId="299"/>
            <ac:picMk id="5" creationId="{EE0F3E9A-63C1-E285-3259-692EAB60207D}"/>
          </ac:picMkLst>
        </pc:picChg>
      </pc:sldChg>
      <pc:sldChg chg="del">
        <pc:chgData name="Michel Lutz" userId="d810f87b7268411f" providerId="LiveId" clId="{F95DCF77-2FB9-40B8-90A0-CFE5B5BE03E5}" dt="2023-11-14T08:08:50.361" v="0" actId="47"/>
        <pc:sldMkLst>
          <pc:docMk/>
          <pc:sldMk cId="2478839329" sldId="299"/>
        </pc:sldMkLst>
      </pc:sldChg>
      <pc:sldChg chg="del">
        <pc:chgData name="Michel Lutz" userId="d810f87b7268411f" providerId="LiveId" clId="{F95DCF77-2FB9-40B8-90A0-CFE5B5BE03E5}" dt="2023-11-14T08:08:50.361" v="0" actId="47"/>
        <pc:sldMkLst>
          <pc:docMk/>
          <pc:sldMk cId="3501326016" sldId="300"/>
        </pc:sldMkLst>
      </pc:sldChg>
      <pc:sldChg chg="addSp delSp modSp new mod">
        <pc:chgData name="Michel Lutz" userId="d810f87b7268411f" providerId="LiveId" clId="{F95DCF77-2FB9-40B8-90A0-CFE5B5BE03E5}" dt="2023-11-21T08:27:13.776" v="3729"/>
        <pc:sldMkLst>
          <pc:docMk/>
          <pc:sldMk cId="3818186066" sldId="300"/>
        </pc:sldMkLst>
        <pc:spChg chg="mod">
          <ac:chgData name="Michel Lutz" userId="d810f87b7268411f" providerId="LiveId" clId="{F95DCF77-2FB9-40B8-90A0-CFE5B5BE03E5}" dt="2023-11-14T09:21:10.216" v="1390" actId="207"/>
          <ac:spMkLst>
            <pc:docMk/>
            <pc:sldMk cId="3818186066" sldId="300"/>
            <ac:spMk id="2" creationId="{DCACD71B-10D3-8BB6-C34E-D085A7071FC1}"/>
          </ac:spMkLst>
        </pc:spChg>
        <pc:spChg chg="del mod">
          <ac:chgData name="Michel Lutz" userId="d810f87b7268411f" providerId="LiveId" clId="{F95DCF77-2FB9-40B8-90A0-CFE5B5BE03E5}" dt="2023-11-14T09:16:54.512" v="1276" actId="478"/>
          <ac:spMkLst>
            <pc:docMk/>
            <pc:sldMk cId="3818186066" sldId="300"/>
            <ac:spMk id="3" creationId="{3B85E1C5-E39A-73B4-B81F-C877AA80CF78}"/>
          </ac:spMkLst>
        </pc:spChg>
        <pc:spChg chg="add mod">
          <ac:chgData name="Michel Lutz" userId="d810f87b7268411f" providerId="LiveId" clId="{F95DCF77-2FB9-40B8-90A0-CFE5B5BE03E5}" dt="2023-11-21T08:27:13.776" v="3729"/>
          <ac:spMkLst>
            <pc:docMk/>
            <pc:sldMk cId="3818186066" sldId="300"/>
            <ac:spMk id="3" creationId="{7E5919B0-B687-0FBE-101D-9B92ED1275E0}"/>
          </ac:spMkLst>
        </pc:spChg>
        <pc:spChg chg="del">
          <ac:chgData name="Michel Lutz" userId="d810f87b7268411f" providerId="LiveId" clId="{F95DCF77-2FB9-40B8-90A0-CFE5B5BE03E5}" dt="2023-11-14T09:17:10.273" v="1282" actId="478"/>
          <ac:spMkLst>
            <pc:docMk/>
            <pc:sldMk cId="3818186066" sldId="300"/>
            <ac:spMk id="4" creationId="{6BBC9F22-A540-C77F-AC0E-CA7F8408ADEB}"/>
          </ac:spMkLst>
        </pc:spChg>
        <pc:spChg chg="del">
          <ac:chgData name="Michel Lutz" userId="d810f87b7268411f" providerId="LiveId" clId="{F95DCF77-2FB9-40B8-90A0-CFE5B5BE03E5}" dt="2023-11-14T09:17:08.836" v="1281" actId="478"/>
          <ac:spMkLst>
            <pc:docMk/>
            <pc:sldMk cId="3818186066" sldId="300"/>
            <ac:spMk id="5" creationId="{B6FDE3FA-9D20-F391-5100-74F6A707E8CD}"/>
          </ac:spMkLst>
        </pc:spChg>
        <pc:spChg chg="add del mod">
          <ac:chgData name="Michel Lutz" userId="d810f87b7268411f" providerId="LiveId" clId="{F95DCF77-2FB9-40B8-90A0-CFE5B5BE03E5}" dt="2023-11-14T09:37:12.847" v="1705" actId="478"/>
          <ac:spMkLst>
            <pc:docMk/>
            <pc:sldMk cId="3818186066" sldId="300"/>
            <ac:spMk id="8" creationId="{839E64F2-CE39-5A4D-2DC3-0963BE2D9B97}"/>
          </ac:spMkLst>
        </pc:spChg>
        <pc:spChg chg="add mod">
          <ac:chgData name="Michel Lutz" userId="d810f87b7268411f" providerId="LiveId" clId="{F95DCF77-2FB9-40B8-90A0-CFE5B5BE03E5}" dt="2023-11-14T09:42:01.553" v="1763" actId="1076"/>
          <ac:spMkLst>
            <pc:docMk/>
            <pc:sldMk cId="3818186066" sldId="300"/>
            <ac:spMk id="12" creationId="{F8C2E3C5-A80D-F943-B8E2-FBD99D0631D3}"/>
          </ac:spMkLst>
        </pc:spChg>
        <pc:picChg chg="add mod">
          <ac:chgData name="Michel Lutz" userId="d810f87b7268411f" providerId="LiveId" clId="{F95DCF77-2FB9-40B8-90A0-CFE5B5BE03E5}" dt="2023-11-20T08:14:13.971" v="3418" actId="1076"/>
          <ac:picMkLst>
            <pc:docMk/>
            <pc:sldMk cId="3818186066" sldId="300"/>
            <ac:picMk id="10" creationId="{0B47C3DA-BF9A-F146-0B16-7448ADCF820D}"/>
          </ac:picMkLst>
        </pc:picChg>
      </pc:sldChg>
      <pc:sldChg chg="addSp delSp modSp new mod ord">
        <pc:chgData name="Michel Lutz" userId="d810f87b7268411f" providerId="LiveId" clId="{F95DCF77-2FB9-40B8-90A0-CFE5B5BE03E5}" dt="2023-11-23T12:08:35.585" v="8230" actId="790"/>
        <pc:sldMkLst>
          <pc:docMk/>
          <pc:sldMk cId="1801404871" sldId="301"/>
        </pc:sldMkLst>
        <pc:spChg chg="mod">
          <ac:chgData name="Michel Lutz" userId="d810f87b7268411f" providerId="LiveId" clId="{F95DCF77-2FB9-40B8-90A0-CFE5B5BE03E5}" dt="2023-11-20T07:26:39.761" v="2610" actId="14100"/>
          <ac:spMkLst>
            <pc:docMk/>
            <pc:sldMk cId="1801404871" sldId="301"/>
            <ac:spMk id="2" creationId="{2AF85139-C4DD-92FF-4F1C-C4239049E750}"/>
          </ac:spMkLst>
        </pc:spChg>
        <pc:spChg chg="add mod ord">
          <ac:chgData name="Michel Lutz" userId="d810f87b7268411f" providerId="LiveId" clId="{F95DCF77-2FB9-40B8-90A0-CFE5B5BE03E5}" dt="2023-11-20T07:25:09.573" v="2573" actId="166"/>
          <ac:spMkLst>
            <pc:docMk/>
            <pc:sldMk cId="1801404871" sldId="301"/>
            <ac:spMk id="3" creationId="{B168F288-66A3-4579-9C7C-905D87C24FC0}"/>
          </ac:spMkLst>
        </pc:spChg>
        <pc:spChg chg="del">
          <ac:chgData name="Michel Lutz" userId="d810f87b7268411f" providerId="LiveId" clId="{F95DCF77-2FB9-40B8-90A0-CFE5B5BE03E5}" dt="2023-11-14T08:35:26.035" v="403"/>
          <ac:spMkLst>
            <pc:docMk/>
            <pc:sldMk cId="1801404871" sldId="301"/>
            <ac:spMk id="3" creationId="{EAF84B7B-E44E-A1A8-AC0B-FE38803612F4}"/>
          </ac:spMkLst>
        </pc:spChg>
        <pc:spChg chg="add mod">
          <ac:chgData name="Michel Lutz" userId="d810f87b7268411f" providerId="LiveId" clId="{F95DCF77-2FB9-40B8-90A0-CFE5B5BE03E5}" dt="2023-11-20T07:25:34.138" v="2583" actId="692"/>
          <ac:spMkLst>
            <pc:docMk/>
            <pc:sldMk cId="1801404871" sldId="301"/>
            <ac:spMk id="5" creationId="{379C2DB8-22B2-DD3A-A2FE-7DA5386A25CF}"/>
          </ac:spMkLst>
        </pc:spChg>
        <pc:spChg chg="del">
          <ac:chgData name="Michel Lutz" userId="d810f87b7268411f" providerId="LiveId" clId="{F95DCF77-2FB9-40B8-90A0-CFE5B5BE03E5}" dt="2023-11-14T08:37:13.207" v="426" actId="478"/>
          <ac:spMkLst>
            <pc:docMk/>
            <pc:sldMk cId="1801404871" sldId="301"/>
            <ac:spMk id="5" creationId="{64AC74CC-3000-5E71-FA8B-8E53505BCD1E}"/>
          </ac:spMkLst>
        </pc:spChg>
        <pc:spChg chg="add mod">
          <ac:chgData name="Michel Lutz" userId="d810f87b7268411f" providerId="LiveId" clId="{F95DCF77-2FB9-40B8-90A0-CFE5B5BE03E5}" dt="2023-11-20T07:26:36.788" v="2609" actId="1076"/>
          <ac:spMkLst>
            <pc:docMk/>
            <pc:sldMk cId="1801404871" sldId="301"/>
            <ac:spMk id="7" creationId="{447FA3C8-2067-13D0-4BC2-4286D7122369}"/>
          </ac:spMkLst>
        </pc:spChg>
        <pc:spChg chg="add mod">
          <ac:chgData name="Michel Lutz" userId="d810f87b7268411f" providerId="LiveId" clId="{F95DCF77-2FB9-40B8-90A0-CFE5B5BE03E5}" dt="2023-11-20T07:26:51.917" v="2615" actId="207"/>
          <ac:spMkLst>
            <pc:docMk/>
            <pc:sldMk cId="1801404871" sldId="301"/>
            <ac:spMk id="9" creationId="{816C5362-BDCA-DE0F-E12E-EE168F3D0296}"/>
          </ac:spMkLst>
        </pc:spChg>
        <pc:spChg chg="add mod">
          <ac:chgData name="Michel Lutz" userId="d810f87b7268411f" providerId="LiveId" clId="{F95DCF77-2FB9-40B8-90A0-CFE5B5BE03E5}" dt="2023-11-23T12:08:35.585" v="8230" actId="790"/>
          <ac:spMkLst>
            <pc:docMk/>
            <pc:sldMk cId="1801404871" sldId="301"/>
            <ac:spMk id="10" creationId="{B97F5006-CE4E-CC3C-C5CE-D89AA3B892AD}"/>
          </ac:spMkLst>
        </pc:spChg>
        <pc:spChg chg="add mod">
          <ac:chgData name="Michel Lutz" userId="d810f87b7268411f" providerId="LiveId" clId="{F95DCF77-2FB9-40B8-90A0-CFE5B5BE03E5}" dt="2023-11-23T07:12:49.252" v="5910" actId="1076"/>
          <ac:spMkLst>
            <pc:docMk/>
            <pc:sldMk cId="1801404871" sldId="301"/>
            <ac:spMk id="11" creationId="{316F0468-AA52-B4F5-6468-DF73D59DC722}"/>
          </ac:spMkLst>
        </pc:spChg>
        <pc:picChg chg="add mod">
          <ac:chgData name="Michel Lutz" userId="d810f87b7268411f" providerId="LiveId" clId="{F95DCF77-2FB9-40B8-90A0-CFE5B5BE03E5}" dt="2023-11-23T07:12:40.373" v="5907" actId="1076"/>
          <ac:picMkLst>
            <pc:docMk/>
            <pc:sldMk cId="1801404871" sldId="301"/>
            <ac:picMk id="8" creationId="{E33A7777-3391-DD75-FE6A-6A3C549832A6}"/>
          </ac:picMkLst>
        </pc:picChg>
      </pc:sldChg>
      <pc:sldChg chg="del">
        <pc:chgData name="Michel Lutz" userId="d810f87b7268411f" providerId="LiveId" clId="{F95DCF77-2FB9-40B8-90A0-CFE5B5BE03E5}" dt="2023-11-14T08:08:50.361" v="0" actId="47"/>
        <pc:sldMkLst>
          <pc:docMk/>
          <pc:sldMk cId="4252768120" sldId="301"/>
        </pc:sldMkLst>
      </pc:sldChg>
      <pc:sldChg chg="addSp delSp modSp new mod ord">
        <pc:chgData name="Michel Lutz" userId="d810f87b7268411f" providerId="LiveId" clId="{F95DCF77-2FB9-40B8-90A0-CFE5B5BE03E5}" dt="2023-11-23T07:22:03.303" v="6431" actId="790"/>
        <pc:sldMkLst>
          <pc:docMk/>
          <pc:sldMk cId="1405875363" sldId="302"/>
        </pc:sldMkLst>
        <pc:spChg chg="mod">
          <ac:chgData name="Michel Lutz" userId="d810f87b7268411f" providerId="LiveId" clId="{F95DCF77-2FB9-40B8-90A0-CFE5B5BE03E5}" dt="2023-11-14T08:44:00.820" v="538" actId="1076"/>
          <ac:spMkLst>
            <pc:docMk/>
            <pc:sldMk cId="1405875363" sldId="302"/>
            <ac:spMk id="2" creationId="{B1D52C3A-00EA-FFF9-3513-0D2373894DAF}"/>
          </ac:spMkLst>
        </pc:spChg>
        <pc:spChg chg="add mod">
          <ac:chgData name="Michel Lutz" userId="d810f87b7268411f" providerId="LiveId" clId="{F95DCF77-2FB9-40B8-90A0-CFE5B5BE03E5}" dt="2023-11-23T07:22:03.303" v="6431" actId="790"/>
          <ac:spMkLst>
            <pc:docMk/>
            <pc:sldMk cId="1405875363" sldId="302"/>
            <ac:spMk id="3" creationId="{45C3A6A3-0F8F-5A3F-3FFF-7C57672E9F90}"/>
          </ac:spMkLst>
        </pc:spChg>
        <pc:spChg chg="del">
          <ac:chgData name="Michel Lutz" userId="d810f87b7268411f" providerId="LiveId" clId="{F95DCF77-2FB9-40B8-90A0-CFE5B5BE03E5}" dt="2023-11-14T08:38:53.771" v="428"/>
          <ac:spMkLst>
            <pc:docMk/>
            <pc:sldMk cId="1405875363" sldId="302"/>
            <ac:spMk id="3" creationId="{6983071D-BF22-4C31-B16A-2114A5425EE3}"/>
          </ac:spMkLst>
        </pc:spChg>
        <pc:spChg chg="del">
          <ac:chgData name="Michel Lutz" userId="d810f87b7268411f" providerId="LiveId" clId="{F95DCF77-2FB9-40B8-90A0-CFE5B5BE03E5}" dt="2023-11-14T09:27:38.408" v="1495" actId="478"/>
          <ac:spMkLst>
            <pc:docMk/>
            <pc:sldMk cId="1405875363" sldId="302"/>
            <ac:spMk id="4" creationId="{2602B799-890F-7256-DF42-560704F76224}"/>
          </ac:spMkLst>
        </pc:spChg>
        <pc:spChg chg="del">
          <ac:chgData name="Michel Lutz" userId="d810f87b7268411f" providerId="LiveId" clId="{F95DCF77-2FB9-40B8-90A0-CFE5B5BE03E5}" dt="2023-11-14T09:27:35.823" v="1494" actId="478"/>
          <ac:spMkLst>
            <pc:docMk/>
            <pc:sldMk cId="1405875363" sldId="302"/>
            <ac:spMk id="5" creationId="{1BE57E22-1E46-7AE0-0233-67ED8BBC6386}"/>
          </ac:spMkLst>
        </pc:spChg>
        <pc:spChg chg="add mod">
          <ac:chgData name="Michel Lutz" userId="d810f87b7268411f" providerId="LiveId" clId="{F95DCF77-2FB9-40B8-90A0-CFE5B5BE03E5}" dt="2023-11-23T07:10:22.715" v="5859" actId="1076"/>
          <ac:spMkLst>
            <pc:docMk/>
            <pc:sldMk cId="1405875363" sldId="302"/>
            <ac:spMk id="11" creationId="{0DF762BE-6BC8-332E-4A9F-C63F15400251}"/>
          </ac:spMkLst>
        </pc:spChg>
        <pc:spChg chg="add mod">
          <ac:chgData name="Michel Lutz" userId="d810f87b7268411f" providerId="LiveId" clId="{F95DCF77-2FB9-40B8-90A0-CFE5B5BE03E5}" dt="2023-11-23T07:10:27.492" v="5861" actId="1076"/>
          <ac:spMkLst>
            <pc:docMk/>
            <pc:sldMk cId="1405875363" sldId="302"/>
            <ac:spMk id="12" creationId="{2E9E9CA7-BC22-F276-16FD-ABC218BC2B26}"/>
          </ac:spMkLst>
        </pc:spChg>
        <pc:spChg chg="add mod">
          <ac:chgData name="Michel Lutz" userId="d810f87b7268411f" providerId="LiveId" clId="{F95DCF77-2FB9-40B8-90A0-CFE5B5BE03E5}" dt="2023-11-23T07:10:34.938" v="5865" actId="1076"/>
          <ac:spMkLst>
            <pc:docMk/>
            <pc:sldMk cId="1405875363" sldId="302"/>
            <ac:spMk id="15" creationId="{D49D33D0-42E2-1E63-7690-888A4BC284F0}"/>
          </ac:spMkLst>
        </pc:spChg>
        <pc:spChg chg="add mod">
          <ac:chgData name="Michel Lutz" userId="d810f87b7268411f" providerId="LiveId" clId="{F95DCF77-2FB9-40B8-90A0-CFE5B5BE03E5}" dt="2023-11-20T07:19:25.670" v="2554" actId="1076"/>
          <ac:spMkLst>
            <pc:docMk/>
            <pc:sldMk cId="1405875363" sldId="302"/>
            <ac:spMk id="18" creationId="{3DCF9F8B-8AE6-B0A4-FF53-C2EDB3CC4C46}"/>
          </ac:spMkLst>
        </pc:spChg>
        <pc:spChg chg="add mod">
          <ac:chgData name="Michel Lutz" userId="d810f87b7268411f" providerId="LiveId" clId="{F95DCF77-2FB9-40B8-90A0-CFE5B5BE03E5}" dt="2023-11-14T09:41:07.266" v="1751" actId="1076"/>
          <ac:spMkLst>
            <pc:docMk/>
            <pc:sldMk cId="1405875363" sldId="302"/>
            <ac:spMk id="20" creationId="{63F81315-B9C4-A632-C481-D65C99E764D7}"/>
          </ac:spMkLst>
        </pc:spChg>
        <pc:picChg chg="add mod">
          <ac:chgData name="Michel Lutz" userId="d810f87b7268411f" providerId="LiveId" clId="{F95DCF77-2FB9-40B8-90A0-CFE5B5BE03E5}" dt="2023-11-23T07:10:32.120" v="5864" actId="1076"/>
          <ac:picMkLst>
            <pc:docMk/>
            <pc:sldMk cId="1405875363" sldId="302"/>
            <ac:picMk id="8" creationId="{416AE80A-B995-6A18-E240-6832358BEF82}"/>
          </ac:picMkLst>
        </pc:picChg>
        <pc:picChg chg="add mod">
          <ac:chgData name="Michel Lutz" userId="d810f87b7268411f" providerId="LiveId" clId="{F95DCF77-2FB9-40B8-90A0-CFE5B5BE03E5}" dt="2023-11-23T07:10:20.643" v="5858" actId="1076"/>
          <ac:picMkLst>
            <pc:docMk/>
            <pc:sldMk cId="1405875363" sldId="302"/>
            <ac:picMk id="10" creationId="{BDD85B48-2A1C-C482-A540-956882D5C533}"/>
          </ac:picMkLst>
        </pc:picChg>
        <pc:picChg chg="add mod">
          <ac:chgData name="Michel Lutz" userId="d810f87b7268411f" providerId="LiveId" clId="{F95DCF77-2FB9-40B8-90A0-CFE5B5BE03E5}" dt="2023-11-23T07:10:36.191" v="5866" actId="1076"/>
          <ac:picMkLst>
            <pc:docMk/>
            <pc:sldMk cId="1405875363" sldId="302"/>
            <ac:picMk id="14" creationId="{2ECF7ECF-80C5-EF1F-F874-FB15505008D8}"/>
          </ac:picMkLst>
        </pc:picChg>
        <pc:picChg chg="add mod">
          <ac:chgData name="Michel Lutz" userId="d810f87b7268411f" providerId="LiveId" clId="{F95DCF77-2FB9-40B8-90A0-CFE5B5BE03E5}" dt="2023-11-20T07:19:26.946" v="2555" actId="1076"/>
          <ac:picMkLst>
            <pc:docMk/>
            <pc:sldMk cId="1405875363" sldId="302"/>
            <ac:picMk id="17" creationId="{69FED6DF-ACB9-279E-D7BF-66F9189ADC8A}"/>
          </ac:picMkLst>
        </pc:picChg>
      </pc:sldChg>
      <pc:sldChg chg="del">
        <pc:chgData name="Michel Lutz" userId="d810f87b7268411f" providerId="LiveId" clId="{F95DCF77-2FB9-40B8-90A0-CFE5B5BE03E5}" dt="2023-11-14T08:08:50.361" v="0" actId="47"/>
        <pc:sldMkLst>
          <pc:docMk/>
          <pc:sldMk cId="2222725464" sldId="302"/>
        </pc:sldMkLst>
      </pc:sldChg>
      <pc:sldChg chg="modSp new del mod">
        <pc:chgData name="Michel Lutz" userId="d810f87b7268411f" providerId="LiveId" clId="{F95DCF77-2FB9-40B8-90A0-CFE5B5BE03E5}" dt="2023-11-14T09:08:39.979" v="1095" actId="2696"/>
        <pc:sldMkLst>
          <pc:docMk/>
          <pc:sldMk cId="1534554242" sldId="303"/>
        </pc:sldMkLst>
        <pc:spChg chg="mod">
          <ac:chgData name="Michel Lutz" userId="d810f87b7268411f" providerId="LiveId" clId="{F95DCF77-2FB9-40B8-90A0-CFE5B5BE03E5}" dt="2023-11-14T08:57:03.491" v="735" actId="14100"/>
          <ac:spMkLst>
            <pc:docMk/>
            <pc:sldMk cId="1534554242" sldId="303"/>
            <ac:spMk id="2" creationId="{FC659ECE-A52F-7E26-FF7B-6D4895E11B00}"/>
          </ac:spMkLst>
        </pc:spChg>
        <pc:spChg chg="mod">
          <ac:chgData name="Michel Lutz" userId="d810f87b7268411f" providerId="LiveId" clId="{F95DCF77-2FB9-40B8-90A0-CFE5B5BE03E5}" dt="2023-11-14T08:57:23.912" v="803" actId="20577"/>
          <ac:spMkLst>
            <pc:docMk/>
            <pc:sldMk cId="1534554242" sldId="303"/>
            <ac:spMk id="3" creationId="{1DC765A7-7FC1-5C11-0407-6BEED8768F5B}"/>
          </ac:spMkLst>
        </pc:spChg>
      </pc:sldChg>
      <pc:sldChg chg="del">
        <pc:chgData name="Michel Lutz" userId="d810f87b7268411f" providerId="LiveId" clId="{F95DCF77-2FB9-40B8-90A0-CFE5B5BE03E5}" dt="2023-11-14T08:08:50.361" v="0" actId="47"/>
        <pc:sldMkLst>
          <pc:docMk/>
          <pc:sldMk cId="1642907628" sldId="303"/>
        </pc:sldMkLst>
      </pc:sldChg>
      <pc:sldChg chg="del">
        <pc:chgData name="Michel Lutz" userId="d810f87b7268411f" providerId="LiveId" clId="{F95DCF77-2FB9-40B8-90A0-CFE5B5BE03E5}" dt="2023-11-14T08:08:50.361" v="0" actId="47"/>
        <pc:sldMkLst>
          <pc:docMk/>
          <pc:sldMk cId="580613891" sldId="304"/>
        </pc:sldMkLst>
      </pc:sldChg>
      <pc:sldChg chg="addSp delSp modSp add mod">
        <pc:chgData name="Michel Lutz" userId="d810f87b7268411f" providerId="LiveId" clId="{F95DCF77-2FB9-40B8-90A0-CFE5B5BE03E5}" dt="2023-11-23T12:20:06.948" v="8246" actId="20577"/>
        <pc:sldMkLst>
          <pc:docMk/>
          <pc:sldMk cId="1518070396" sldId="304"/>
        </pc:sldMkLst>
        <pc:spChg chg="mod">
          <ac:chgData name="Michel Lutz" userId="d810f87b7268411f" providerId="LiveId" clId="{F95DCF77-2FB9-40B8-90A0-CFE5B5BE03E5}" dt="2023-11-20T08:02:13.149" v="3376" actId="1076"/>
          <ac:spMkLst>
            <pc:docMk/>
            <pc:sldMk cId="1518070396" sldId="304"/>
            <ac:spMk id="2" creationId="{E962C9E7-AE07-9085-3DCF-4F2CE3F35099}"/>
          </ac:spMkLst>
        </pc:spChg>
        <pc:spChg chg="add mod">
          <ac:chgData name="Michel Lutz" userId="d810f87b7268411f" providerId="LiveId" clId="{F95DCF77-2FB9-40B8-90A0-CFE5B5BE03E5}" dt="2023-11-23T07:40:14.440" v="7044" actId="790"/>
          <ac:spMkLst>
            <pc:docMk/>
            <pc:sldMk cId="1518070396" sldId="304"/>
            <ac:spMk id="5" creationId="{54A796D5-9C9F-B92E-3715-ED2FABE7D486}"/>
          </ac:spMkLst>
        </pc:spChg>
        <pc:spChg chg="mod">
          <ac:chgData name="Michel Lutz" userId="d810f87b7268411f" providerId="LiveId" clId="{F95DCF77-2FB9-40B8-90A0-CFE5B5BE03E5}" dt="2023-11-23T12:20:06.948" v="8246" actId="20577"/>
          <ac:spMkLst>
            <pc:docMk/>
            <pc:sldMk cId="1518070396" sldId="304"/>
            <ac:spMk id="7" creationId="{7FDCB8CF-FBF2-E3ED-C996-0018F635FE72}"/>
          </ac:spMkLst>
        </pc:spChg>
        <pc:spChg chg="add del mod">
          <ac:chgData name="Michel Lutz" userId="d810f87b7268411f" providerId="LiveId" clId="{F95DCF77-2FB9-40B8-90A0-CFE5B5BE03E5}" dt="2023-11-14T09:01:05.579" v="850" actId="478"/>
          <ac:spMkLst>
            <pc:docMk/>
            <pc:sldMk cId="1518070396" sldId="304"/>
            <ac:spMk id="8" creationId="{02A369BF-4178-4C68-C071-E3F8BF3264E4}"/>
          </ac:spMkLst>
        </pc:spChg>
        <pc:spChg chg="add mod">
          <ac:chgData name="Michel Lutz" userId="d810f87b7268411f" providerId="LiveId" clId="{F95DCF77-2FB9-40B8-90A0-CFE5B5BE03E5}" dt="2023-11-14T09:04:52.704" v="951" actId="1076"/>
          <ac:spMkLst>
            <pc:docMk/>
            <pc:sldMk cId="1518070396" sldId="304"/>
            <ac:spMk id="14" creationId="{36707ED6-9D50-53F4-B8D8-28A552667BF3}"/>
          </ac:spMkLst>
        </pc:spChg>
        <pc:spChg chg="add mod">
          <ac:chgData name="Michel Lutz" userId="d810f87b7268411f" providerId="LiveId" clId="{F95DCF77-2FB9-40B8-90A0-CFE5B5BE03E5}" dt="2023-11-14T10:03:45.247" v="2298" actId="1076"/>
          <ac:spMkLst>
            <pc:docMk/>
            <pc:sldMk cId="1518070396" sldId="304"/>
            <ac:spMk id="16" creationId="{19F3B530-64F8-6541-481F-2A50CB2FD65C}"/>
          </ac:spMkLst>
        </pc:spChg>
        <pc:picChg chg="add mod">
          <ac:chgData name="Michel Lutz" userId="d810f87b7268411f" providerId="LiveId" clId="{F95DCF77-2FB9-40B8-90A0-CFE5B5BE03E5}" dt="2023-11-21T08:06:10.215" v="3566" actId="1076"/>
          <ac:picMkLst>
            <pc:docMk/>
            <pc:sldMk cId="1518070396" sldId="304"/>
            <ac:picMk id="4" creationId="{10203B47-504E-602B-C801-EC298830EFF1}"/>
          </ac:picMkLst>
        </pc:picChg>
        <pc:picChg chg="add del mod">
          <ac:chgData name="Michel Lutz" userId="d810f87b7268411f" providerId="LiveId" clId="{F95DCF77-2FB9-40B8-90A0-CFE5B5BE03E5}" dt="2023-11-14T09:00:51.345" v="845" actId="478"/>
          <ac:picMkLst>
            <pc:docMk/>
            <pc:sldMk cId="1518070396" sldId="304"/>
            <ac:picMk id="4" creationId="{3F5581F2-CA93-F08D-54F2-EE18367280D5}"/>
          </ac:picMkLst>
        </pc:picChg>
        <pc:picChg chg="add del mod">
          <ac:chgData name="Michel Lutz" userId="d810f87b7268411f" providerId="LiveId" clId="{F95DCF77-2FB9-40B8-90A0-CFE5B5BE03E5}" dt="2023-11-21T08:05:43.867" v="3563" actId="478"/>
          <ac:picMkLst>
            <pc:docMk/>
            <pc:sldMk cId="1518070396" sldId="304"/>
            <ac:picMk id="10" creationId="{5005B71E-A82E-35FC-14F0-408F5A5FE5A1}"/>
          </ac:picMkLst>
        </pc:picChg>
        <pc:picChg chg="del mod">
          <ac:chgData name="Michel Lutz" userId="d810f87b7268411f" providerId="LiveId" clId="{F95DCF77-2FB9-40B8-90A0-CFE5B5BE03E5}" dt="2023-11-14T09:00:52.034" v="846" actId="478"/>
          <ac:picMkLst>
            <pc:docMk/>
            <pc:sldMk cId="1518070396" sldId="304"/>
            <ac:picMk id="11" creationId="{10D1B220-A152-D8D1-FFD7-01903FA85DCD}"/>
          </ac:picMkLst>
        </pc:picChg>
        <pc:picChg chg="add mod">
          <ac:chgData name="Michel Lutz" userId="d810f87b7268411f" providerId="LiveId" clId="{F95DCF77-2FB9-40B8-90A0-CFE5B5BE03E5}" dt="2023-11-14T09:04:54.757" v="952" actId="1076"/>
          <ac:picMkLst>
            <pc:docMk/>
            <pc:sldMk cId="1518070396" sldId="304"/>
            <ac:picMk id="13" creationId="{00C48FDA-7E41-884A-37FA-E0E2653C89EE}"/>
          </ac:picMkLst>
        </pc:picChg>
      </pc:sldChg>
      <pc:sldChg chg="addSp delSp modSp new mod ord">
        <pc:chgData name="Michel Lutz" userId="d810f87b7268411f" providerId="LiveId" clId="{F95DCF77-2FB9-40B8-90A0-CFE5B5BE03E5}" dt="2023-11-23T08:23:20.260" v="7982" actId="1076"/>
        <pc:sldMkLst>
          <pc:docMk/>
          <pc:sldMk cId="866156919" sldId="305"/>
        </pc:sldMkLst>
        <pc:spChg chg="del">
          <ac:chgData name="Michel Lutz" userId="d810f87b7268411f" providerId="LiveId" clId="{F95DCF77-2FB9-40B8-90A0-CFE5B5BE03E5}" dt="2023-11-14T09:05:38.702" v="1021" actId="478"/>
          <ac:spMkLst>
            <pc:docMk/>
            <pc:sldMk cId="866156919" sldId="305"/>
            <ac:spMk id="2" creationId="{20A1AEF8-3450-FE2A-3129-E5328D4063AF}"/>
          </ac:spMkLst>
        </pc:spChg>
        <pc:spChg chg="add mod">
          <ac:chgData name="Michel Lutz" userId="d810f87b7268411f" providerId="LiveId" clId="{F95DCF77-2FB9-40B8-90A0-CFE5B5BE03E5}" dt="2023-11-23T07:58:59.874" v="7447" actId="20577"/>
          <ac:spMkLst>
            <pc:docMk/>
            <pc:sldMk cId="866156919" sldId="305"/>
            <ac:spMk id="2" creationId="{7437250E-02FB-FA48-1C94-7440EC3FFB94}"/>
          </ac:spMkLst>
        </pc:spChg>
        <pc:spChg chg="add del">
          <ac:chgData name="Michel Lutz" userId="d810f87b7268411f" providerId="LiveId" clId="{F95DCF77-2FB9-40B8-90A0-CFE5B5BE03E5}" dt="2023-11-23T07:57:47.378" v="7412" actId="478"/>
          <ac:spMkLst>
            <pc:docMk/>
            <pc:sldMk cId="866156919" sldId="305"/>
            <ac:spMk id="3" creationId="{1BE75EF5-E8E0-8333-6CCB-FCFD7100CE86}"/>
          </ac:spMkLst>
        </pc:spChg>
        <pc:spChg chg="del">
          <ac:chgData name="Michel Lutz" userId="d810f87b7268411f" providerId="LiveId" clId="{F95DCF77-2FB9-40B8-90A0-CFE5B5BE03E5}" dt="2023-11-14T10:04:46.309" v="2309" actId="478"/>
          <ac:spMkLst>
            <pc:docMk/>
            <pc:sldMk cId="866156919" sldId="305"/>
            <ac:spMk id="3" creationId="{8627D23F-52C8-C658-1802-7273EFA976EA}"/>
          </ac:spMkLst>
        </pc:spChg>
        <pc:spChg chg="add mod">
          <ac:chgData name="Michel Lutz" userId="d810f87b7268411f" providerId="LiveId" clId="{F95DCF77-2FB9-40B8-90A0-CFE5B5BE03E5}" dt="2023-11-23T07:58:31.827" v="7418" actId="790"/>
          <ac:spMkLst>
            <pc:docMk/>
            <pc:sldMk cId="866156919" sldId="305"/>
            <ac:spMk id="4" creationId="{2BFE75F7-2190-D402-C1B0-9ED6963D9D92}"/>
          </ac:spMkLst>
        </pc:spChg>
        <pc:spChg chg="del">
          <ac:chgData name="Michel Lutz" userId="d810f87b7268411f" providerId="LiveId" clId="{F95DCF77-2FB9-40B8-90A0-CFE5B5BE03E5}" dt="2023-11-14T10:04:43.902" v="2308" actId="478"/>
          <ac:spMkLst>
            <pc:docMk/>
            <pc:sldMk cId="866156919" sldId="305"/>
            <ac:spMk id="4" creationId="{E02A31BA-DAAF-F431-9DB6-1497E86E8AA6}"/>
          </ac:spMkLst>
        </pc:spChg>
        <pc:spChg chg="add mod">
          <ac:chgData name="Michel Lutz" userId="d810f87b7268411f" providerId="LiveId" clId="{F95DCF77-2FB9-40B8-90A0-CFE5B5BE03E5}" dt="2023-11-14T09:05:55.852" v="1057" actId="1076"/>
          <ac:spMkLst>
            <pc:docMk/>
            <pc:sldMk cId="866156919" sldId="305"/>
            <ac:spMk id="6" creationId="{9A903378-0B22-4A2C-DD4A-9F67115ECA28}"/>
          </ac:spMkLst>
        </pc:spChg>
        <pc:picChg chg="add mod">
          <ac:chgData name="Michel Lutz" userId="d810f87b7268411f" providerId="LiveId" clId="{F95DCF77-2FB9-40B8-90A0-CFE5B5BE03E5}" dt="2023-11-23T08:23:20.260" v="7982" actId="1076"/>
          <ac:picMkLst>
            <pc:docMk/>
            <pc:sldMk cId="866156919" sldId="305"/>
            <ac:picMk id="8" creationId="{128AD0AC-C2C1-E289-F4B0-B031698834A7}"/>
          </ac:picMkLst>
        </pc:picChg>
      </pc:sldChg>
      <pc:sldChg chg="del">
        <pc:chgData name="Michel Lutz" userId="d810f87b7268411f" providerId="LiveId" clId="{F95DCF77-2FB9-40B8-90A0-CFE5B5BE03E5}" dt="2023-11-14T08:08:50.361" v="0" actId="47"/>
        <pc:sldMkLst>
          <pc:docMk/>
          <pc:sldMk cId="2453924658" sldId="306"/>
        </pc:sldMkLst>
      </pc:sldChg>
      <pc:sldChg chg="addSp delSp modSp new mod ord modNotesTx">
        <pc:chgData name="Michel Lutz" userId="d810f87b7268411f" providerId="LiveId" clId="{F95DCF77-2FB9-40B8-90A0-CFE5B5BE03E5}" dt="2023-11-23T12:08:18.812" v="8228" actId="790"/>
        <pc:sldMkLst>
          <pc:docMk/>
          <pc:sldMk cId="3305735996" sldId="306"/>
        </pc:sldMkLst>
        <pc:spChg chg="mod">
          <ac:chgData name="Michel Lutz" userId="d810f87b7268411f" providerId="LiveId" clId="{F95DCF77-2FB9-40B8-90A0-CFE5B5BE03E5}" dt="2023-11-20T07:37:06.177" v="2734" actId="1076"/>
          <ac:spMkLst>
            <pc:docMk/>
            <pc:sldMk cId="3305735996" sldId="306"/>
            <ac:spMk id="2" creationId="{47EB40B8-9B5E-CEC9-4515-94765155822D}"/>
          </ac:spMkLst>
        </pc:spChg>
        <pc:spChg chg="add mod">
          <ac:chgData name="Michel Lutz" userId="d810f87b7268411f" providerId="LiveId" clId="{F95DCF77-2FB9-40B8-90A0-CFE5B5BE03E5}" dt="2023-11-23T07:21:29.455" v="6376" actId="1076"/>
          <ac:spMkLst>
            <pc:docMk/>
            <pc:sldMk cId="3305735996" sldId="306"/>
            <ac:spMk id="3" creationId="{20BA63F4-2B96-A42E-D950-DB7AB26A7256}"/>
          </ac:spMkLst>
        </pc:spChg>
        <pc:spChg chg="del">
          <ac:chgData name="Michel Lutz" userId="d810f87b7268411f" providerId="LiveId" clId="{F95DCF77-2FB9-40B8-90A0-CFE5B5BE03E5}" dt="2023-11-14T09:08:05.507" v="1065"/>
          <ac:spMkLst>
            <pc:docMk/>
            <pc:sldMk cId="3305735996" sldId="306"/>
            <ac:spMk id="3" creationId="{45E2B65B-1237-E423-1505-6BBAF2BF5EF3}"/>
          </ac:spMkLst>
        </pc:spChg>
        <pc:spChg chg="add mod">
          <ac:chgData name="Michel Lutz" userId="d810f87b7268411f" providerId="LiveId" clId="{F95DCF77-2FB9-40B8-90A0-CFE5B5BE03E5}" dt="2023-11-23T12:08:18.812" v="8228" actId="790"/>
          <ac:spMkLst>
            <pc:docMk/>
            <pc:sldMk cId="3305735996" sldId="306"/>
            <ac:spMk id="4" creationId="{06C57DEB-46BB-7C7C-506F-4FA1F47107B5}"/>
          </ac:spMkLst>
        </pc:spChg>
        <pc:spChg chg="del">
          <ac:chgData name="Michel Lutz" userId="d810f87b7268411f" providerId="LiveId" clId="{F95DCF77-2FB9-40B8-90A0-CFE5B5BE03E5}" dt="2023-11-14T10:03:25.466" v="2295" actId="478"/>
          <ac:spMkLst>
            <pc:docMk/>
            <pc:sldMk cId="3305735996" sldId="306"/>
            <ac:spMk id="4" creationId="{C0FF95AD-B5B5-4D30-77E3-8969F488E170}"/>
          </ac:spMkLst>
        </pc:spChg>
        <pc:spChg chg="del">
          <ac:chgData name="Michel Lutz" userId="d810f87b7268411f" providerId="LiveId" clId="{F95DCF77-2FB9-40B8-90A0-CFE5B5BE03E5}" dt="2023-11-14T10:03:23.437" v="2294" actId="478"/>
          <ac:spMkLst>
            <pc:docMk/>
            <pc:sldMk cId="3305735996" sldId="306"/>
            <ac:spMk id="5" creationId="{935779EA-FECD-56DB-D52D-DC98CD4B1963}"/>
          </ac:spMkLst>
        </pc:spChg>
        <pc:picChg chg="add mod">
          <ac:chgData name="Michel Lutz" userId="d810f87b7268411f" providerId="LiveId" clId="{F95DCF77-2FB9-40B8-90A0-CFE5B5BE03E5}" dt="2023-11-23T07:21:27.045" v="6375" actId="1076"/>
          <ac:picMkLst>
            <pc:docMk/>
            <pc:sldMk cId="3305735996" sldId="306"/>
            <ac:picMk id="8" creationId="{05C02146-9293-DCD5-197E-F825789D80C0}"/>
          </ac:picMkLst>
        </pc:picChg>
      </pc:sldChg>
      <pc:sldChg chg="addSp delSp modSp new mod">
        <pc:chgData name="Michel Lutz" userId="d810f87b7268411f" providerId="LiveId" clId="{F95DCF77-2FB9-40B8-90A0-CFE5B5BE03E5}" dt="2023-11-23T07:41:56.967" v="7075" actId="1076"/>
        <pc:sldMkLst>
          <pc:docMk/>
          <pc:sldMk cId="867247014" sldId="307"/>
        </pc:sldMkLst>
        <pc:spChg chg="mod">
          <ac:chgData name="Michel Lutz" userId="d810f87b7268411f" providerId="LiveId" clId="{F95DCF77-2FB9-40B8-90A0-CFE5B5BE03E5}" dt="2023-11-20T08:14:07.975" v="3417" actId="207"/>
          <ac:spMkLst>
            <pc:docMk/>
            <pc:sldMk cId="867247014" sldId="307"/>
            <ac:spMk id="2" creationId="{3BA072F9-EAFF-7DCB-85EB-091D360B4D38}"/>
          </ac:spMkLst>
        </pc:spChg>
        <pc:spChg chg="del">
          <ac:chgData name="Michel Lutz" userId="d810f87b7268411f" providerId="LiveId" clId="{F95DCF77-2FB9-40B8-90A0-CFE5B5BE03E5}" dt="2023-11-14T09:18:45.341" v="1313"/>
          <ac:spMkLst>
            <pc:docMk/>
            <pc:sldMk cId="867247014" sldId="307"/>
            <ac:spMk id="3" creationId="{0C64E161-3825-E320-74FC-46F8B720440B}"/>
          </ac:spMkLst>
        </pc:spChg>
        <pc:spChg chg="add mod">
          <ac:chgData name="Michel Lutz" userId="d810f87b7268411f" providerId="LiveId" clId="{F95DCF77-2FB9-40B8-90A0-CFE5B5BE03E5}" dt="2023-11-21T08:27:12.235" v="3728"/>
          <ac:spMkLst>
            <pc:docMk/>
            <pc:sldMk cId="867247014" sldId="307"/>
            <ac:spMk id="3" creationId="{A4D0441A-B978-CE99-D01E-ACA6919AA098}"/>
          </ac:spMkLst>
        </pc:spChg>
        <pc:spChg chg="del">
          <ac:chgData name="Michel Lutz" userId="d810f87b7268411f" providerId="LiveId" clId="{F95DCF77-2FB9-40B8-90A0-CFE5B5BE03E5}" dt="2023-11-14T09:42:04.918" v="1764" actId="478"/>
          <ac:spMkLst>
            <pc:docMk/>
            <pc:sldMk cId="867247014" sldId="307"/>
            <ac:spMk id="5" creationId="{9C2EC3AE-63C6-7596-8903-FF10BDA79386}"/>
          </ac:spMkLst>
        </pc:spChg>
        <pc:spChg chg="add mod">
          <ac:chgData name="Michel Lutz" userId="d810f87b7268411f" providerId="LiveId" clId="{F95DCF77-2FB9-40B8-90A0-CFE5B5BE03E5}" dt="2023-11-23T07:41:55.357" v="7074" actId="1076"/>
          <ac:spMkLst>
            <pc:docMk/>
            <pc:sldMk cId="867247014" sldId="307"/>
            <ac:spMk id="9" creationId="{4CB0FC63-087B-43CC-51EC-DBD39D6EEE5C}"/>
          </ac:spMkLst>
        </pc:spChg>
        <pc:spChg chg="add mod">
          <ac:chgData name="Michel Lutz" userId="d810f87b7268411f" providerId="LiveId" clId="{F95DCF77-2FB9-40B8-90A0-CFE5B5BE03E5}" dt="2023-11-20T08:14:01.148" v="3415" actId="113"/>
          <ac:spMkLst>
            <pc:docMk/>
            <pc:sldMk cId="867247014" sldId="307"/>
            <ac:spMk id="10" creationId="{1179BBA0-8DD9-0AE5-EDF5-803C4D1AFF75}"/>
          </ac:spMkLst>
        </pc:spChg>
        <pc:spChg chg="add mod">
          <ac:chgData name="Michel Lutz" userId="d810f87b7268411f" providerId="LiveId" clId="{F95DCF77-2FB9-40B8-90A0-CFE5B5BE03E5}" dt="2023-11-14T09:42:13.186" v="1766" actId="1076"/>
          <ac:spMkLst>
            <pc:docMk/>
            <pc:sldMk cId="867247014" sldId="307"/>
            <ac:spMk id="13" creationId="{54921DD3-2DFA-16DE-FD85-5BA7BB10D5EA}"/>
          </ac:spMkLst>
        </pc:spChg>
        <pc:picChg chg="add mod">
          <ac:chgData name="Michel Lutz" userId="d810f87b7268411f" providerId="LiveId" clId="{F95DCF77-2FB9-40B8-90A0-CFE5B5BE03E5}" dt="2023-11-23T07:41:56.967" v="7075" actId="1076"/>
          <ac:picMkLst>
            <pc:docMk/>
            <pc:sldMk cId="867247014" sldId="307"/>
            <ac:picMk id="8" creationId="{0F5874E7-88EC-440D-A481-804CCE467E65}"/>
          </ac:picMkLst>
        </pc:picChg>
        <pc:picChg chg="add mod">
          <ac:chgData name="Michel Lutz" userId="d810f87b7268411f" providerId="LiveId" clId="{F95DCF77-2FB9-40B8-90A0-CFE5B5BE03E5}" dt="2023-11-14T09:20:40.938" v="1387" actId="1076"/>
          <ac:picMkLst>
            <pc:docMk/>
            <pc:sldMk cId="867247014" sldId="307"/>
            <ac:picMk id="12" creationId="{C40FCC38-34B4-DA29-CF77-EFCD936488B9}"/>
          </ac:picMkLst>
        </pc:picChg>
      </pc:sldChg>
      <pc:sldChg chg="del">
        <pc:chgData name="Michel Lutz" userId="d810f87b7268411f" providerId="LiveId" clId="{F95DCF77-2FB9-40B8-90A0-CFE5B5BE03E5}" dt="2023-11-14T08:08:50.361" v="0" actId="47"/>
        <pc:sldMkLst>
          <pc:docMk/>
          <pc:sldMk cId="3351913468" sldId="307"/>
        </pc:sldMkLst>
      </pc:sldChg>
      <pc:sldChg chg="del">
        <pc:chgData name="Michel Lutz" userId="d810f87b7268411f" providerId="LiveId" clId="{F95DCF77-2FB9-40B8-90A0-CFE5B5BE03E5}" dt="2023-11-14T08:08:50.361" v="0" actId="47"/>
        <pc:sldMkLst>
          <pc:docMk/>
          <pc:sldMk cId="2009196195" sldId="308"/>
        </pc:sldMkLst>
      </pc:sldChg>
      <pc:sldChg chg="addSp delSp modSp new mod">
        <pc:chgData name="Michel Lutz" userId="d810f87b7268411f" providerId="LiveId" clId="{F95DCF77-2FB9-40B8-90A0-CFE5B5BE03E5}" dt="2023-11-23T07:42:33.526" v="7079" actId="1076"/>
        <pc:sldMkLst>
          <pc:docMk/>
          <pc:sldMk cId="3094379960" sldId="308"/>
        </pc:sldMkLst>
        <pc:spChg chg="mod">
          <ac:chgData name="Michel Lutz" userId="d810f87b7268411f" providerId="LiveId" clId="{F95DCF77-2FB9-40B8-90A0-CFE5B5BE03E5}" dt="2023-11-23T07:42:28.463" v="7078" actId="20577"/>
          <ac:spMkLst>
            <pc:docMk/>
            <pc:sldMk cId="3094379960" sldId="308"/>
            <ac:spMk id="2" creationId="{088805A0-CE60-B759-BADF-7F64A0F9F3FC}"/>
          </ac:spMkLst>
        </pc:spChg>
        <pc:spChg chg="add mod">
          <ac:chgData name="Michel Lutz" userId="d810f87b7268411f" providerId="LiveId" clId="{F95DCF77-2FB9-40B8-90A0-CFE5B5BE03E5}" dt="2023-11-21T08:27:10.388" v="3727"/>
          <ac:spMkLst>
            <pc:docMk/>
            <pc:sldMk cId="3094379960" sldId="308"/>
            <ac:spMk id="3" creationId="{62E08FA8-2179-DD1D-B364-1A91659EF0EA}"/>
          </ac:spMkLst>
        </pc:spChg>
        <pc:spChg chg="del">
          <ac:chgData name="Michel Lutz" userId="d810f87b7268411f" providerId="LiveId" clId="{F95DCF77-2FB9-40B8-90A0-CFE5B5BE03E5}" dt="2023-11-14T09:22:19.298" v="1430"/>
          <ac:spMkLst>
            <pc:docMk/>
            <pc:sldMk cId="3094379960" sldId="308"/>
            <ac:spMk id="3" creationId="{6A57B045-461B-2FAD-6467-5812F6B763AF}"/>
          </ac:spMkLst>
        </pc:spChg>
        <pc:spChg chg="del">
          <ac:chgData name="Michel Lutz" userId="d810f87b7268411f" providerId="LiveId" clId="{F95DCF77-2FB9-40B8-90A0-CFE5B5BE03E5}" dt="2023-11-14T09:25:28.609" v="1479" actId="478"/>
          <ac:spMkLst>
            <pc:docMk/>
            <pc:sldMk cId="3094379960" sldId="308"/>
            <ac:spMk id="4" creationId="{DB2F338C-03A6-7263-1A14-7E481D50F1A7}"/>
          </ac:spMkLst>
        </pc:spChg>
        <pc:spChg chg="del">
          <ac:chgData name="Michel Lutz" userId="d810f87b7268411f" providerId="LiveId" clId="{F95DCF77-2FB9-40B8-90A0-CFE5B5BE03E5}" dt="2023-11-14T09:25:26.305" v="1478" actId="478"/>
          <ac:spMkLst>
            <pc:docMk/>
            <pc:sldMk cId="3094379960" sldId="308"/>
            <ac:spMk id="5" creationId="{C58CABEA-F2E1-4CEC-D1B3-66D2F8D364CF}"/>
          </ac:spMkLst>
        </pc:spChg>
        <pc:spChg chg="add mod">
          <ac:chgData name="Michel Lutz" userId="d810f87b7268411f" providerId="LiveId" clId="{F95DCF77-2FB9-40B8-90A0-CFE5B5BE03E5}" dt="2023-11-14T09:24:23.171" v="1474" actId="113"/>
          <ac:spMkLst>
            <pc:docMk/>
            <pc:sldMk cId="3094379960" sldId="308"/>
            <ac:spMk id="10" creationId="{DE885B16-4B27-2962-A1EC-784064CC67D5}"/>
          </ac:spMkLst>
        </pc:spChg>
        <pc:spChg chg="add mod">
          <ac:chgData name="Michel Lutz" userId="d810f87b7268411f" providerId="LiveId" clId="{F95DCF77-2FB9-40B8-90A0-CFE5B5BE03E5}" dt="2023-11-14T09:42:19.699" v="1769" actId="1076"/>
          <ac:spMkLst>
            <pc:docMk/>
            <pc:sldMk cId="3094379960" sldId="308"/>
            <ac:spMk id="14" creationId="{51A87DE0-FE3E-9243-50E8-22D9B8668224}"/>
          </ac:spMkLst>
        </pc:spChg>
        <pc:spChg chg="add mod">
          <ac:chgData name="Michel Lutz" userId="d810f87b7268411f" providerId="LiveId" clId="{F95DCF77-2FB9-40B8-90A0-CFE5B5BE03E5}" dt="2023-11-14T09:34:59.311" v="1638" actId="1076"/>
          <ac:spMkLst>
            <pc:docMk/>
            <pc:sldMk cId="3094379960" sldId="308"/>
            <ac:spMk id="23" creationId="{87F7B24B-5A53-E6D3-911D-D73BBEE92404}"/>
          </ac:spMkLst>
        </pc:spChg>
        <pc:spChg chg="add mod">
          <ac:chgData name="Michel Lutz" userId="d810f87b7268411f" providerId="LiveId" clId="{F95DCF77-2FB9-40B8-90A0-CFE5B5BE03E5}" dt="2023-11-14T09:35:25.793" v="1664" actId="20577"/>
          <ac:spMkLst>
            <pc:docMk/>
            <pc:sldMk cId="3094379960" sldId="308"/>
            <ac:spMk id="24" creationId="{14378277-9701-8170-9BFC-D56EC5206309}"/>
          </ac:spMkLst>
        </pc:spChg>
        <pc:spChg chg="add mod">
          <ac:chgData name="Michel Lutz" userId="d810f87b7268411f" providerId="LiveId" clId="{F95DCF77-2FB9-40B8-90A0-CFE5B5BE03E5}" dt="2023-11-14T09:35:42.240" v="1685" actId="20577"/>
          <ac:spMkLst>
            <pc:docMk/>
            <pc:sldMk cId="3094379960" sldId="308"/>
            <ac:spMk id="25" creationId="{4ECF591D-B501-71BF-DFEB-A01DEDEB8B99}"/>
          </ac:spMkLst>
        </pc:spChg>
        <pc:picChg chg="add mod">
          <ac:chgData name="Michel Lutz" userId="d810f87b7268411f" providerId="LiveId" clId="{F95DCF77-2FB9-40B8-90A0-CFE5B5BE03E5}" dt="2023-11-23T07:42:33.526" v="7079" actId="1076"/>
          <ac:picMkLst>
            <pc:docMk/>
            <pc:sldMk cId="3094379960" sldId="308"/>
            <ac:picMk id="8" creationId="{6E114057-482E-C54A-E9F1-8DC03942D07E}"/>
          </ac:picMkLst>
        </pc:picChg>
        <pc:picChg chg="add mod">
          <ac:chgData name="Michel Lutz" userId="d810f87b7268411f" providerId="LiveId" clId="{F95DCF77-2FB9-40B8-90A0-CFE5B5BE03E5}" dt="2023-11-23T07:42:06.116" v="7076" actId="1076"/>
          <ac:picMkLst>
            <pc:docMk/>
            <pc:sldMk cId="3094379960" sldId="308"/>
            <ac:picMk id="12" creationId="{CBB83C66-A1BA-67DC-9C0A-A952365117B4}"/>
          </ac:picMkLst>
        </pc:picChg>
        <pc:picChg chg="add mod">
          <ac:chgData name="Michel Lutz" userId="d810f87b7268411f" providerId="LiveId" clId="{F95DCF77-2FB9-40B8-90A0-CFE5B5BE03E5}" dt="2023-11-14T09:35:57.910" v="1693" actId="1076"/>
          <ac:picMkLst>
            <pc:docMk/>
            <pc:sldMk cId="3094379960" sldId="308"/>
            <ac:picMk id="16" creationId="{73603DE1-FB70-DF24-224C-01A16A8AB23A}"/>
          </ac:picMkLst>
        </pc:picChg>
        <pc:picChg chg="add mod">
          <ac:chgData name="Michel Lutz" userId="d810f87b7268411f" providerId="LiveId" clId="{F95DCF77-2FB9-40B8-90A0-CFE5B5BE03E5}" dt="2023-11-14T09:34:56.399" v="1637" actId="1076"/>
          <ac:picMkLst>
            <pc:docMk/>
            <pc:sldMk cId="3094379960" sldId="308"/>
            <ac:picMk id="18" creationId="{15B19CC1-0EE4-8C73-3443-516443D0716D}"/>
          </ac:picMkLst>
        </pc:picChg>
        <pc:picChg chg="add mod">
          <ac:chgData name="Michel Lutz" userId="d810f87b7268411f" providerId="LiveId" clId="{F95DCF77-2FB9-40B8-90A0-CFE5B5BE03E5}" dt="2023-11-14T09:35:50.942" v="1691" actId="1076"/>
          <ac:picMkLst>
            <pc:docMk/>
            <pc:sldMk cId="3094379960" sldId="308"/>
            <ac:picMk id="20" creationId="{D5C3DB72-6690-3A71-9C63-1C4D5D22CF1F}"/>
          </ac:picMkLst>
        </pc:picChg>
        <pc:picChg chg="add mod">
          <ac:chgData name="Michel Lutz" userId="d810f87b7268411f" providerId="LiveId" clId="{F95DCF77-2FB9-40B8-90A0-CFE5B5BE03E5}" dt="2023-11-14T09:35:51.897" v="1692" actId="1076"/>
          <ac:picMkLst>
            <pc:docMk/>
            <pc:sldMk cId="3094379960" sldId="308"/>
            <ac:picMk id="22" creationId="{EBBD710A-00A8-18A1-E12F-132C1E4A5431}"/>
          </ac:picMkLst>
        </pc:picChg>
      </pc:sldChg>
      <pc:sldChg chg="addSp delSp modSp new mod ord">
        <pc:chgData name="Michel Lutz" userId="d810f87b7268411f" providerId="LiveId" clId="{F95DCF77-2FB9-40B8-90A0-CFE5B5BE03E5}" dt="2023-11-23T07:40:40.999" v="7048" actId="790"/>
        <pc:sldMkLst>
          <pc:docMk/>
          <pc:sldMk cId="4067397110" sldId="309"/>
        </pc:sldMkLst>
        <pc:spChg chg="mod">
          <ac:chgData name="Michel Lutz" userId="d810f87b7268411f" providerId="LiveId" clId="{F95DCF77-2FB9-40B8-90A0-CFE5B5BE03E5}" dt="2023-11-14T09:30:43.111" v="1568" actId="20577"/>
          <ac:spMkLst>
            <pc:docMk/>
            <pc:sldMk cId="4067397110" sldId="309"/>
            <ac:spMk id="2" creationId="{0BFD654C-CF36-A09E-ABC8-A578CC1C8C6E}"/>
          </ac:spMkLst>
        </pc:spChg>
        <pc:spChg chg="del">
          <ac:chgData name="Michel Lutz" userId="d810f87b7268411f" providerId="LiveId" clId="{F95DCF77-2FB9-40B8-90A0-CFE5B5BE03E5}" dt="2023-11-14T09:30:08.467" v="1508" actId="22"/>
          <ac:spMkLst>
            <pc:docMk/>
            <pc:sldMk cId="4067397110" sldId="309"/>
            <ac:spMk id="3" creationId="{076F5176-1E59-B492-7E40-92B9A022A2C4}"/>
          </ac:spMkLst>
        </pc:spChg>
        <pc:spChg chg="add mod">
          <ac:chgData name="Michel Lutz" userId="d810f87b7268411f" providerId="LiveId" clId="{F95DCF77-2FB9-40B8-90A0-CFE5B5BE03E5}" dt="2023-11-23T07:40:40.999" v="7048" actId="790"/>
          <ac:spMkLst>
            <pc:docMk/>
            <pc:sldMk cId="4067397110" sldId="309"/>
            <ac:spMk id="3" creationId="{8F4EB576-95F0-C6C1-F8E5-34C59AB01623}"/>
          </ac:spMkLst>
        </pc:spChg>
        <pc:spChg chg="del">
          <ac:chgData name="Michel Lutz" userId="d810f87b7268411f" providerId="LiveId" clId="{F95DCF77-2FB9-40B8-90A0-CFE5B5BE03E5}" dt="2023-11-14T09:41:11.929" v="1752" actId="478"/>
          <ac:spMkLst>
            <pc:docMk/>
            <pc:sldMk cId="4067397110" sldId="309"/>
            <ac:spMk id="5" creationId="{B7161515-D54B-D5B5-8DA4-E3D6DE03C08A}"/>
          </ac:spMkLst>
        </pc:spChg>
        <pc:picChg chg="add mod ord">
          <ac:chgData name="Michel Lutz" userId="d810f87b7268411f" providerId="LiveId" clId="{F95DCF77-2FB9-40B8-90A0-CFE5B5BE03E5}" dt="2023-11-14T09:30:44.817" v="1569" actId="1076"/>
          <ac:picMkLst>
            <pc:docMk/>
            <pc:sldMk cId="4067397110" sldId="309"/>
            <ac:picMk id="8" creationId="{7FC3F12B-3946-09B6-3E82-6F77BE619B55}"/>
          </ac:picMkLst>
        </pc:picChg>
      </pc:sldChg>
      <pc:sldChg chg="addSp delSp modSp new mod">
        <pc:chgData name="Michel Lutz" userId="d810f87b7268411f" providerId="LiveId" clId="{F95DCF77-2FB9-40B8-90A0-CFE5B5BE03E5}" dt="2023-11-23T07:43:32.025" v="7093" actId="1076"/>
        <pc:sldMkLst>
          <pc:docMk/>
          <pc:sldMk cId="3416887412" sldId="310"/>
        </pc:sldMkLst>
        <pc:spChg chg="mod">
          <ac:chgData name="Michel Lutz" userId="d810f87b7268411f" providerId="LiveId" clId="{F95DCF77-2FB9-40B8-90A0-CFE5B5BE03E5}" dt="2023-11-23T07:42:56.946" v="7087" actId="1076"/>
          <ac:spMkLst>
            <pc:docMk/>
            <pc:sldMk cId="3416887412" sldId="310"/>
            <ac:spMk id="2" creationId="{2159ADAF-C53E-7ABD-51D5-FBFBE72680F6}"/>
          </ac:spMkLst>
        </pc:spChg>
        <pc:spChg chg="mod">
          <ac:chgData name="Michel Lutz" userId="d810f87b7268411f" providerId="LiveId" clId="{F95DCF77-2FB9-40B8-90A0-CFE5B5BE03E5}" dt="2023-11-23T07:42:54.740" v="7086" actId="1076"/>
          <ac:spMkLst>
            <pc:docMk/>
            <pc:sldMk cId="3416887412" sldId="310"/>
            <ac:spMk id="3" creationId="{FD59E34C-E009-56C7-E74D-2241C75C9AA8}"/>
          </ac:spMkLst>
        </pc:spChg>
        <pc:spChg chg="add mod">
          <ac:chgData name="Michel Lutz" userId="d810f87b7268411f" providerId="LiveId" clId="{F95DCF77-2FB9-40B8-90A0-CFE5B5BE03E5}" dt="2023-11-21T08:27:08.935" v="3726"/>
          <ac:spMkLst>
            <pc:docMk/>
            <pc:sldMk cId="3416887412" sldId="310"/>
            <ac:spMk id="4" creationId="{62AE17EE-56BE-66C2-2618-30DADA5E64DD}"/>
          </ac:spMkLst>
        </pc:spChg>
        <pc:spChg chg="del">
          <ac:chgData name="Michel Lutz" userId="d810f87b7268411f" providerId="LiveId" clId="{F95DCF77-2FB9-40B8-90A0-CFE5B5BE03E5}" dt="2023-11-14T09:50:32.643" v="2049" actId="478"/>
          <ac:spMkLst>
            <pc:docMk/>
            <pc:sldMk cId="3416887412" sldId="310"/>
            <ac:spMk id="4" creationId="{E1B8DC76-4A10-21F0-4787-0B43BD199117}"/>
          </ac:spMkLst>
        </pc:spChg>
        <pc:spChg chg="del">
          <ac:chgData name="Michel Lutz" userId="d810f87b7268411f" providerId="LiveId" clId="{F95DCF77-2FB9-40B8-90A0-CFE5B5BE03E5}" dt="2023-11-14T09:50:30.917" v="2048" actId="478"/>
          <ac:spMkLst>
            <pc:docMk/>
            <pc:sldMk cId="3416887412" sldId="310"/>
            <ac:spMk id="5" creationId="{6BC10F33-3828-8F67-A097-252BB02C5020}"/>
          </ac:spMkLst>
        </pc:spChg>
        <pc:spChg chg="add mod">
          <ac:chgData name="Michel Lutz" userId="d810f87b7268411f" providerId="LiveId" clId="{F95DCF77-2FB9-40B8-90A0-CFE5B5BE03E5}" dt="2023-11-23T07:43:01.452" v="7089" actId="14100"/>
          <ac:spMkLst>
            <pc:docMk/>
            <pc:sldMk cId="3416887412" sldId="310"/>
            <ac:spMk id="9" creationId="{2A898EA3-ECDD-1FB2-09C5-87C45AD770A2}"/>
          </ac:spMkLst>
        </pc:spChg>
        <pc:spChg chg="add mod">
          <ac:chgData name="Michel Lutz" userId="d810f87b7268411f" providerId="LiveId" clId="{F95DCF77-2FB9-40B8-90A0-CFE5B5BE03E5}" dt="2023-11-23T07:43:06.712" v="7091" actId="14100"/>
          <ac:spMkLst>
            <pc:docMk/>
            <pc:sldMk cId="3416887412" sldId="310"/>
            <ac:spMk id="10" creationId="{948DF420-21F5-C78F-6E50-A4F4B4E753F8}"/>
          </ac:spMkLst>
        </pc:spChg>
        <pc:spChg chg="add mod">
          <ac:chgData name="Michel Lutz" userId="d810f87b7268411f" providerId="LiveId" clId="{F95DCF77-2FB9-40B8-90A0-CFE5B5BE03E5}" dt="2023-11-14T09:50:29.237" v="2047"/>
          <ac:spMkLst>
            <pc:docMk/>
            <pc:sldMk cId="3416887412" sldId="310"/>
            <ac:spMk id="11" creationId="{4CD22C71-843A-34C2-071B-592D233F7D51}"/>
          </ac:spMkLst>
        </pc:spChg>
        <pc:picChg chg="add mod">
          <ac:chgData name="Michel Lutz" userId="d810f87b7268411f" providerId="LiveId" clId="{F95DCF77-2FB9-40B8-90A0-CFE5B5BE03E5}" dt="2023-11-23T07:43:32.025" v="7093" actId="1076"/>
          <ac:picMkLst>
            <pc:docMk/>
            <pc:sldMk cId="3416887412" sldId="310"/>
            <ac:picMk id="8" creationId="{064A8AFD-4963-C7AC-BA3C-A3607AA07F3D}"/>
          </ac:picMkLst>
        </pc:picChg>
      </pc:sldChg>
      <pc:sldChg chg="del">
        <pc:chgData name="Michel Lutz" userId="d810f87b7268411f" providerId="LiveId" clId="{F95DCF77-2FB9-40B8-90A0-CFE5B5BE03E5}" dt="2023-11-14T08:08:50.361" v="0" actId="47"/>
        <pc:sldMkLst>
          <pc:docMk/>
          <pc:sldMk cId="3682183532" sldId="310"/>
        </pc:sldMkLst>
      </pc:sldChg>
      <pc:sldChg chg="addSp delSp modSp new del mod">
        <pc:chgData name="Michel Lutz" userId="d810f87b7268411f" providerId="LiveId" clId="{F95DCF77-2FB9-40B8-90A0-CFE5B5BE03E5}" dt="2023-11-14T09:50:50.736" v="2051" actId="2696"/>
        <pc:sldMkLst>
          <pc:docMk/>
          <pc:sldMk cId="248678387" sldId="311"/>
        </pc:sldMkLst>
        <pc:spChg chg="mod">
          <ac:chgData name="Michel Lutz" userId="d810f87b7268411f" providerId="LiveId" clId="{F95DCF77-2FB9-40B8-90A0-CFE5B5BE03E5}" dt="2023-11-14T09:44:08.598" v="1922" actId="1076"/>
          <ac:spMkLst>
            <pc:docMk/>
            <pc:sldMk cId="248678387" sldId="311"/>
            <ac:spMk id="2" creationId="{D7A63C8E-34A9-670F-A612-91FE6AAFB3FD}"/>
          </ac:spMkLst>
        </pc:spChg>
        <pc:spChg chg="mod">
          <ac:chgData name="Michel Lutz" userId="d810f87b7268411f" providerId="LiveId" clId="{F95DCF77-2FB9-40B8-90A0-CFE5B5BE03E5}" dt="2023-11-14T09:47:15.672" v="2003" actId="14100"/>
          <ac:spMkLst>
            <pc:docMk/>
            <pc:sldMk cId="248678387" sldId="311"/>
            <ac:spMk id="3" creationId="{0E3EA6D8-0EDF-429F-1C24-07EA88563B84}"/>
          </ac:spMkLst>
        </pc:spChg>
        <pc:spChg chg="del mod">
          <ac:chgData name="Michel Lutz" userId="d810f87b7268411f" providerId="LiveId" clId="{F95DCF77-2FB9-40B8-90A0-CFE5B5BE03E5}" dt="2023-11-14T09:47:26.053" v="2009" actId="478"/>
          <ac:spMkLst>
            <pc:docMk/>
            <pc:sldMk cId="248678387" sldId="311"/>
            <ac:spMk id="4" creationId="{ACA27437-7284-CFBE-F82E-54011CFD7B03}"/>
          </ac:spMkLst>
        </pc:spChg>
        <pc:spChg chg="del">
          <ac:chgData name="Michel Lutz" userId="d810f87b7268411f" providerId="LiveId" clId="{F95DCF77-2FB9-40B8-90A0-CFE5B5BE03E5}" dt="2023-11-14T09:47:22.939" v="2007" actId="478"/>
          <ac:spMkLst>
            <pc:docMk/>
            <pc:sldMk cId="248678387" sldId="311"/>
            <ac:spMk id="5" creationId="{A9733E2A-A716-4B50-072C-882A0579C123}"/>
          </ac:spMkLst>
        </pc:spChg>
        <pc:spChg chg="add mod">
          <ac:chgData name="Michel Lutz" userId="d810f87b7268411f" providerId="LiveId" clId="{F95DCF77-2FB9-40B8-90A0-CFE5B5BE03E5}" dt="2023-11-14T09:47:33.239" v="2013" actId="1076"/>
          <ac:spMkLst>
            <pc:docMk/>
            <pc:sldMk cId="248678387" sldId="311"/>
            <ac:spMk id="8" creationId="{D745E527-1319-B71F-3F65-02F90C3B48B4}"/>
          </ac:spMkLst>
        </pc:spChg>
        <pc:picChg chg="add del mod">
          <ac:chgData name="Michel Lutz" userId="d810f87b7268411f" providerId="LiveId" clId="{F95DCF77-2FB9-40B8-90A0-CFE5B5BE03E5}" dt="2023-11-14T09:49:00.969" v="2019" actId="478"/>
          <ac:picMkLst>
            <pc:docMk/>
            <pc:sldMk cId="248678387" sldId="311"/>
            <ac:picMk id="10" creationId="{FE0E1F2A-1BFC-33D4-1C35-A1AE4E605861}"/>
          </ac:picMkLst>
        </pc:picChg>
      </pc:sldChg>
      <pc:sldChg chg="del">
        <pc:chgData name="Michel Lutz" userId="d810f87b7268411f" providerId="LiveId" clId="{F95DCF77-2FB9-40B8-90A0-CFE5B5BE03E5}" dt="2023-11-14T08:08:50.361" v="0" actId="47"/>
        <pc:sldMkLst>
          <pc:docMk/>
          <pc:sldMk cId="2967475010" sldId="311"/>
        </pc:sldMkLst>
      </pc:sldChg>
      <pc:sldChg chg="addSp delSp modSp new mod">
        <pc:chgData name="Michel Lutz" userId="d810f87b7268411f" providerId="LiveId" clId="{F95DCF77-2FB9-40B8-90A0-CFE5B5BE03E5}" dt="2023-11-23T07:48:29.018" v="7142" actId="790"/>
        <pc:sldMkLst>
          <pc:docMk/>
          <pc:sldMk cId="3232929158" sldId="311"/>
        </pc:sldMkLst>
        <pc:spChg chg="mod">
          <ac:chgData name="Michel Lutz" userId="d810f87b7268411f" providerId="LiveId" clId="{F95DCF77-2FB9-40B8-90A0-CFE5B5BE03E5}" dt="2023-11-23T07:44:11.832" v="7098" actId="1076"/>
          <ac:spMkLst>
            <pc:docMk/>
            <pc:sldMk cId="3232929158" sldId="311"/>
            <ac:spMk id="2" creationId="{9ED14237-0265-5DD4-4639-E67FA371EFE3}"/>
          </ac:spMkLst>
        </pc:spChg>
        <pc:spChg chg="mod">
          <ac:chgData name="Michel Lutz" userId="d810f87b7268411f" providerId="LiveId" clId="{F95DCF77-2FB9-40B8-90A0-CFE5B5BE03E5}" dt="2023-11-23T07:46:14.080" v="7138" actId="20577"/>
          <ac:spMkLst>
            <pc:docMk/>
            <pc:sldMk cId="3232929158" sldId="311"/>
            <ac:spMk id="3" creationId="{8EC6BE85-AA66-AA9C-74E6-9A1971F8750B}"/>
          </ac:spMkLst>
        </pc:spChg>
        <pc:spChg chg="del">
          <ac:chgData name="Michel Lutz" userId="d810f87b7268411f" providerId="LiveId" clId="{F95DCF77-2FB9-40B8-90A0-CFE5B5BE03E5}" dt="2023-11-14T09:54:17.026" v="2233" actId="478"/>
          <ac:spMkLst>
            <pc:docMk/>
            <pc:sldMk cId="3232929158" sldId="311"/>
            <ac:spMk id="4" creationId="{1F4BAFFD-CD31-99F4-F04F-92AD1123DE44}"/>
          </ac:spMkLst>
        </pc:spChg>
        <pc:spChg chg="add mod">
          <ac:chgData name="Michel Lutz" userId="d810f87b7268411f" providerId="LiveId" clId="{F95DCF77-2FB9-40B8-90A0-CFE5B5BE03E5}" dt="2023-11-23T07:48:29.018" v="7142" actId="790"/>
          <ac:spMkLst>
            <pc:docMk/>
            <pc:sldMk cId="3232929158" sldId="311"/>
            <ac:spMk id="4" creationId="{78BEFD17-67EF-3A63-977A-DF6493DE3612}"/>
          </ac:spMkLst>
        </pc:spChg>
        <pc:spChg chg="del">
          <ac:chgData name="Michel Lutz" userId="d810f87b7268411f" providerId="LiveId" clId="{F95DCF77-2FB9-40B8-90A0-CFE5B5BE03E5}" dt="2023-11-14T09:54:14.034" v="2232" actId="478"/>
          <ac:spMkLst>
            <pc:docMk/>
            <pc:sldMk cId="3232929158" sldId="311"/>
            <ac:spMk id="5" creationId="{0402590E-2F4F-BE6B-A7F4-8ED5B65AAF63}"/>
          </ac:spMkLst>
        </pc:spChg>
      </pc:sldChg>
      <pc:sldChg chg="addSp delSp modSp new mod">
        <pc:chgData name="Michel Lutz" userId="d810f87b7268411f" providerId="LiveId" clId="{F95DCF77-2FB9-40B8-90A0-CFE5B5BE03E5}" dt="2023-11-23T07:44:01.310" v="7097" actId="14100"/>
        <pc:sldMkLst>
          <pc:docMk/>
          <pc:sldMk cId="2392755118" sldId="312"/>
        </pc:sldMkLst>
        <pc:spChg chg="mod">
          <ac:chgData name="Michel Lutz" userId="d810f87b7268411f" providerId="LiveId" clId="{F95DCF77-2FB9-40B8-90A0-CFE5B5BE03E5}" dt="2023-11-20T08:12:53.452" v="3407" actId="1076"/>
          <ac:spMkLst>
            <pc:docMk/>
            <pc:sldMk cId="2392755118" sldId="312"/>
            <ac:spMk id="2" creationId="{7CE0206F-2D35-D7F7-0EF1-93FDBCDDE26B}"/>
          </ac:spMkLst>
        </pc:spChg>
        <pc:spChg chg="del">
          <ac:chgData name="Michel Lutz" userId="d810f87b7268411f" providerId="LiveId" clId="{F95DCF77-2FB9-40B8-90A0-CFE5B5BE03E5}" dt="2023-11-14T09:55:49.101" v="2251" actId="22"/>
          <ac:spMkLst>
            <pc:docMk/>
            <pc:sldMk cId="2392755118" sldId="312"/>
            <ac:spMk id="3" creationId="{220288E4-DB29-B473-9A9D-71341CBE3E46}"/>
          </ac:spMkLst>
        </pc:spChg>
        <pc:spChg chg="add mod">
          <ac:chgData name="Michel Lutz" userId="d810f87b7268411f" providerId="LiveId" clId="{F95DCF77-2FB9-40B8-90A0-CFE5B5BE03E5}" dt="2023-11-23T07:43:47.688" v="7096" actId="790"/>
          <ac:spMkLst>
            <pc:docMk/>
            <pc:sldMk cId="2392755118" sldId="312"/>
            <ac:spMk id="3" creationId="{3CB456F9-3874-A0F2-ED8F-433A37C07882}"/>
          </ac:spMkLst>
        </pc:spChg>
        <pc:spChg chg="del">
          <ac:chgData name="Michel Lutz" userId="d810f87b7268411f" providerId="LiveId" clId="{F95DCF77-2FB9-40B8-90A0-CFE5B5BE03E5}" dt="2023-11-14T10:04:08.898" v="2300" actId="478"/>
          <ac:spMkLst>
            <pc:docMk/>
            <pc:sldMk cId="2392755118" sldId="312"/>
            <ac:spMk id="4" creationId="{1B2D114C-6178-1B7C-0D38-A592B1F4A024}"/>
          </ac:spMkLst>
        </pc:spChg>
        <pc:spChg chg="del">
          <ac:chgData name="Michel Lutz" userId="d810f87b7268411f" providerId="LiveId" clId="{F95DCF77-2FB9-40B8-90A0-CFE5B5BE03E5}" dt="2023-11-14T10:04:05.539" v="2299" actId="478"/>
          <ac:spMkLst>
            <pc:docMk/>
            <pc:sldMk cId="2392755118" sldId="312"/>
            <ac:spMk id="5" creationId="{E6704AD7-F1B9-3C0D-39FC-F597887FE30D}"/>
          </ac:spMkLst>
        </pc:spChg>
        <pc:picChg chg="add mod ord">
          <ac:chgData name="Michel Lutz" userId="d810f87b7268411f" providerId="LiveId" clId="{F95DCF77-2FB9-40B8-90A0-CFE5B5BE03E5}" dt="2023-11-23T07:44:01.310" v="7097" actId="14100"/>
          <ac:picMkLst>
            <pc:docMk/>
            <pc:sldMk cId="2392755118" sldId="312"/>
            <ac:picMk id="8" creationId="{25B7FF6F-ABFF-0AB1-C0A8-B4BF92B26BBC}"/>
          </ac:picMkLst>
        </pc:picChg>
      </pc:sldChg>
      <pc:sldChg chg="del">
        <pc:chgData name="Michel Lutz" userId="d810f87b7268411f" providerId="LiveId" clId="{F95DCF77-2FB9-40B8-90A0-CFE5B5BE03E5}" dt="2023-11-14T08:08:50.361" v="0" actId="47"/>
        <pc:sldMkLst>
          <pc:docMk/>
          <pc:sldMk cId="3917891074" sldId="312"/>
        </pc:sldMkLst>
      </pc:sldChg>
      <pc:sldChg chg="del">
        <pc:chgData name="Michel Lutz" userId="d810f87b7268411f" providerId="LiveId" clId="{F95DCF77-2FB9-40B8-90A0-CFE5B5BE03E5}" dt="2023-11-14T08:08:50.361" v="0" actId="47"/>
        <pc:sldMkLst>
          <pc:docMk/>
          <pc:sldMk cId="1119661877" sldId="313"/>
        </pc:sldMkLst>
      </pc:sldChg>
      <pc:sldChg chg="addSp delSp modSp new mod">
        <pc:chgData name="Michel Lutz" userId="d810f87b7268411f" providerId="LiveId" clId="{F95DCF77-2FB9-40B8-90A0-CFE5B5BE03E5}" dt="2023-11-23T07:46:27.951" v="7140" actId="1076"/>
        <pc:sldMkLst>
          <pc:docMk/>
          <pc:sldMk cId="2787465230" sldId="313"/>
        </pc:sldMkLst>
        <pc:spChg chg="mod">
          <ac:chgData name="Michel Lutz" userId="d810f87b7268411f" providerId="LiveId" clId="{F95DCF77-2FB9-40B8-90A0-CFE5B5BE03E5}" dt="2023-11-14T09:57:44.055" v="2261" actId="1076"/>
          <ac:spMkLst>
            <pc:docMk/>
            <pc:sldMk cId="2787465230" sldId="313"/>
            <ac:spMk id="2" creationId="{2DDA3F3F-05CE-165D-37D4-FB6D31BED7C0}"/>
          </ac:spMkLst>
        </pc:spChg>
        <pc:spChg chg="add mod">
          <ac:chgData name="Michel Lutz" userId="d810f87b7268411f" providerId="LiveId" clId="{F95DCF77-2FB9-40B8-90A0-CFE5B5BE03E5}" dt="2023-11-23T07:46:25.019" v="7139" actId="790"/>
          <ac:spMkLst>
            <pc:docMk/>
            <pc:sldMk cId="2787465230" sldId="313"/>
            <ac:spMk id="3" creationId="{96AFB2F7-839F-3708-D863-FC2FB9787996}"/>
          </ac:spMkLst>
        </pc:spChg>
        <pc:spChg chg="del">
          <ac:chgData name="Michel Lutz" userId="d810f87b7268411f" providerId="LiveId" clId="{F95DCF77-2FB9-40B8-90A0-CFE5B5BE03E5}" dt="2023-11-14T09:57:25.064" v="2255" actId="478"/>
          <ac:spMkLst>
            <pc:docMk/>
            <pc:sldMk cId="2787465230" sldId="313"/>
            <ac:spMk id="3" creationId="{D80778D6-82AB-B577-672E-D16029AA977D}"/>
          </ac:spMkLst>
        </pc:spChg>
        <pc:spChg chg="del">
          <ac:chgData name="Michel Lutz" userId="d810f87b7268411f" providerId="LiveId" clId="{F95DCF77-2FB9-40B8-90A0-CFE5B5BE03E5}" dt="2023-11-14T10:04:39.083" v="2307" actId="478"/>
          <ac:spMkLst>
            <pc:docMk/>
            <pc:sldMk cId="2787465230" sldId="313"/>
            <ac:spMk id="4" creationId="{D844B12E-AC80-CF52-BD82-8DA1F7375515}"/>
          </ac:spMkLst>
        </pc:spChg>
        <pc:spChg chg="del">
          <ac:chgData name="Michel Lutz" userId="d810f87b7268411f" providerId="LiveId" clId="{F95DCF77-2FB9-40B8-90A0-CFE5B5BE03E5}" dt="2023-11-14T10:04:21.221" v="2302" actId="478"/>
          <ac:spMkLst>
            <pc:docMk/>
            <pc:sldMk cId="2787465230" sldId="313"/>
            <ac:spMk id="5" creationId="{37E73422-E59B-BC12-3E5B-C242F526BA60}"/>
          </ac:spMkLst>
        </pc:spChg>
        <pc:picChg chg="add mod">
          <ac:chgData name="Michel Lutz" userId="d810f87b7268411f" providerId="LiveId" clId="{F95DCF77-2FB9-40B8-90A0-CFE5B5BE03E5}" dt="2023-11-23T07:46:27.951" v="7140" actId="1076"/>
          <ac:picMkLst>
            <pc:docMk/>
            <pc:sldMk cId="2787465230" sldId="313"/>
            <ac:picMk id="4" creationId="{4A95A3A6-8D0D-605B-0D63-7803D7A311B8}"/>
          </ac:picMkLst>
        </pc:picChg>
        <pc:picChg chg="add del mod">
          <ac:chgData name="Michel Lutz" userId="d810f87b7268411f" providerId="LiveId" clId="{F95DCF77-2FB9-40B8-90A0-CFE5B5BE03E5}" dt="2023-11-20T10:09:43.471" v="3442" actId="478"/>
          <ac:picMkLst>
            <pc:docMk/>
            <pc:sldMk cId="2787465230" sldId="313"/>
            <ac:picMk id="8" creationId="{97F06948-5F1A-A22F-F3E6-8CC80338D07D}"/>
          </ac:picMkLst>
        </pc:picChg>
        <pc:picChg chg="add del">
          <ac:chgData name="Michel Lutz" userId="d810f87b7268411f" providerId="LiveId" clId="{F95DCF77-2FB9-40B8-90A0-CFE5B5BE03E5}" dt="2023-11-14T09:58:05.378" v="2264" actId="478"/>
          <ac:picMkLst>
            <pc:docMk/>
            <pc:sldMk cId="2787465230" sldId="313"/>
            <ac:picMk id="10" creationId="{BB6DD69C-CC08-1CAE-5211-71A306A01DB3}"/>
          </ac:picMkLst>
        </pc:picChg>
      </pc:sldChg>
      <pc:sldChg chg="del">
        <pc:chgData name="Michel Lutz" userId="d810f87b7268411f" providerId="LiveId" clId="{F95DCF77-2FB9-40B8-90A0-CFE5B5BE03E5}" dt="2023-11-14T08:08:50.361" v="0" actId="47"/>
        <pc:sldMkLst>
          <pc:docMk/>
          <pc:sldMk cId="1880160589" sldId="314"/>
        </pc:sldMkLst>
      </pc:sldChg>
      <pc:sldChg chg="addSp delSp modSp add mod">
        <pc:chgData name="Michel Lutz" userId="d810f87b7268411f" providerId="LiveId" clId="{F95DCF77-2FB9-40B8-90A0-CFE5B5BE03E5}" dt="2023-11-23T07:48:22.260" v="7141" actId="790"/>
        <pc:sldMkLst>
          <pc:docMk/>
          <pc:sldMk cId="2956069118" sldId="314"/>
        </pc:sldMkLst>
        <pc:spChg chg="add mod">
          <ac:chgData name="Michel Lutz" userId="d810f87b7268411f" providerId="LiveId" clId="{F95DCF77-2FB9-40B8-90A0-CFE5B5BE03E5}" dt="2023-11-23T07:48:22.260" v="7141" actId="790"/>
          <ac:spMkLst>
            <pc:docMk/>
            <pc:sldMk cId="2956069118" sldId="314"/>
            <ac:spMk id="3" creationId="{BFE85AEA-FE57-89DA-D3E1-FB4B66F0E63E}"/>
          </ac:spMkLst>
        </pc:spChg>
        <pc:spChg chg="del">
          <ac:chgData name="Michel Lutz" userId="d810f87b7268411f" providerId="LiveId" clId="{F95DCF77-2FB9-40B8-90A0-CFE5B5BE03E5}" dt="2023-11-14T10:04:35.872" v="2306" actId="478"/>
          <ac:spMkLst>
            <pc:docMk/>
            <pc:sldMk cId="2956069118" sldId="314"/>
            <ac:spMk id="4" creationId="{D844B12E-AC80-CF52-BD82-8DA1F7375515}"/>
          </ac:spMkLst>
        </pc:spChg>
        <pc:spChg chg="del">
          <ac:chgData name="Michel Lutz" userId="d810f87b7268411f" providerId="LiveId" clId="{F95DCF77-2FB9-40B8-90A0-CFE5B5BE03E5}" dt="2023-11-14T10:04:24.188" v="2303" actId="478"/>
          <ac:spMkLst>
            <pc:docMk/>
            <pc:sldMk cId="2956069118" sldId="314"/>
            <ac:spMk id="5" creationId="{37E73422-E59B-BC12-3E5B-C242F526BA60}"/>
          </ac:spMkLst>
        </pc:spChg>
        <pc:picChg chg="add mod">
          <ac:chgData name="Michel Lutz" userId="d810f87b7268411f" providerId="LiveId" clId="{F95DCF77-2FB9-40B8-90A0-CFE5B5BE03E5}" dt="2023-11-20T10:10:31.377" v="3455" actId="1076"/>
          <ac:picMkLst>
            <pc:docMk/>
            <pc:sldMk cId="2956069118" sldId="314"/>
            <ac:picMk id="4" creationId="{8FB27639-C92F-388E-5A1F-B251E73B302D}"/>
          </ac:picMkLst>
        </pc:picChg>
        <pc:picChg chg="add del mod">
          <ac:chgData name="Michel Lutz" userId="d810f87b7268411f" providerId="LiveId" clId="{F95DCF77-2FB9-40B8-90A0-CFE5B5BE03E5}" dt="2023-11-20T10:10:25.527" v="3452" actId="478"/>
          <ac:picMkLst>
            <pc:docMk/>
            <pc:sldMk cId="2956069118" sldId="314"/>
            <ac:picMk id="7" creationId="{62E7B7E3-57AC-122F-5186-C9AA037CDB74}"/>
          </ac:picMkLst>
        </pc:picChg>
        <pc:picChg chg="del">
          <ac:chgData name="Michel Lutz" userId="d810f87b7268411f" providerId="LiveId" clId="{F95DCF77-2FB9-40B8-90A0-CFE5B5BE03E5}" dt="2023-11-14T09:58:36.096" v="2266" actId="478"/>
          <ac:picMkLst>
            <pc:docMk/>
            <pc:sldMk cId="2956069118" sldId="314"/>
            <ac:picMk id="8" creationId="{97F06948-5F1A-A22F-F3E6-8CC80338D07D}"/>
          </ac:picMkLst>
        </pc:picChg>
        <pc:picChg chg="del">
          <ac:chgData name="Michel Lutz" userId="d810f87b7268411f" providerId="LiveId" clId="{F95DCF77-2FB9-40B8-90A0-CFE5B5BE03E5}" dt="2023-11-14T09:58:08.602" v="2265" actId="478"/>
          <ac:picMkLst>
            <pc:docMk/>
            <pc:sldMk cId="2956069118" sldId="314"/>
            <ac:picMk id="10" creationId="{BB6DD69C-CC08-1CAE-5211-71A306A01DB3}"/>
          </ac:picMkLst>
        </pc:picChg>
      </pc:sldChg>
      <pc:sldChg chg="new del">
        <pc:chgData name="Michel Lutz" userId="d810f87b7268411f" providerId="LiveId" clId="{F95DCF77-2FB9-40B8-90A0-CFE5B5BE03E5}" dt="2023-11-14T10:03:13.282" v="2293" actId="2696"/>
        <pc:sldMkLst>
          <pc:docMk/>
          <pc:sldMk cId="3529820886" sldId="315"/>
        </pc:sldMkLst>
      </pc:sldChg>
      <pc:sldChg chg="del">
        <pc:chgData name="Michel Lutz" userId="d810f87b7268411f" providerId="LiveId" clId="{F95DCF77-2FB9-40B8-90A0-CFE5B5BE03E5}" dt="2023-11-14T08:08:50.361" v="0" actId="47"/>
        <pc:sldMkLst>
          <pc:docMk/>
          <pc:sldMk cId="3786564944" sldId="315"/>
        </pc:sldMkLst>
      </pc:sldChg>
      <pc:sldChg chg="addSp delSp modSp add mod">
        <pc:chgData name="Michel Lutz" userId="d810f87b7268411f" providerId="LiveId" clId="{F95DCF77-2FB9-40B8-90A0-CFE5B5BE03E5}" dt="2023-11-23T07:48:35.519" v="7143" actId="790"/>
        <pc:sldMkLst>
          <pc:docMk/>
          <pc:sldMk cId="2643790951" sldId="316"/>
        </pc:sldMkLst>
        <pc:spChg chg="add mod">
          <ac:chgData name="Michel Lutz" userId="d810f87b7268411f" providerId="LiveId" clId="{F95DCF77-2FB9-40B8-90A0-CFE5B5BE03E5}" dt="2023-11-23T07:48:35.519" v="7143" actId="790"/>
          <ac:spMkLst>
            <pc:docMk/>
            <pc:sldMk cId="2643790951" sldId="316"/>
            <ac:spMk id="3" creationId="{0F3886FB-0E27-19B6-0F90-EE5A5AAC3D22}"/>
          </ac:spMkLst>
        </pc:spChg>
        <pc:spChg chg="del">
          <ac:chgData name="Michel Lutz" userId="d810f87b7268411f" providerId="LiveId" clId="{F95DCF77-2FB9-40B8-90A0-CFE5B5BE03E5}" dt="2023-11-14T10:04:32.049" v="2305" actId="478"/>
          <ac:spMkLst>
            <pc:docMk/>
            <pc:sldMk cId="2643790951" sldId="316"/>
            <ac:spMk id="4" creationId="{D844B12E-AC80-CF52-BD82-8DA1F7375515}"/>
          </ac:spMkLst>
        </pc:spChg>
        <pc:spChg chg="del">
          <ac:chgData name="Michel Lutz" userId="d810f87b7268411f" providerId="LiveId" clId="{F95DCF77-2FB9-40B8-90A0-CFE5B5BE03E5}" dt="2023-11-14T10:04:27.381" v="2304" actId="478"/>
          <ac:spMkLst>
            <pc:docMk/>
            <pc:sldMk cId="2643790951" sldId="316"/>
            <ac:spMk id="5" creationId="{37E73422-E59B-BC12-3E5B-C242F526BA60}"/>
          </ac:spMkLst>
        </pc:spChg>
        <pc:picChg chg="add mod">
          <ac:chgData name="Michel Lutz" userId="d810f87b7268411f" providerId="LiveId" clId="{F95DCF77-2FB9-40B8-90A0-CFE5B5BE03E5}" dt="2023-11-20T10:11:53.928" v="3472" actId="1076"/>
          <ac:picMkLst>
            <pc:docMk/>
            <pc:sldMk cId="2643790951" sldId="316"/>
            <ac:picMk id="4" creationId="{39A94575-E643-D36D-2434-BD0C6E103426}"/>
          </ac:picMkLst>
        </pc:picChg>
        <pc:picChg chg="del">
          <ac:chgData name="Michel Lutz" userId="d810f87b7268411f" providerId="LiveId" clId="{F95DCF77-2FB9-40B8-90A0-CFE5B5BE03E5}" dt="2023-11-14T09:59:37.241" v="2273" actId="478"/>
          <ac:picMkLst>
            <pc:docMk/>
            <pc:sldMk cId="2643790951" sldId="316"/>
            <ac:picMk id="7" creationId="{62E7B7E3-57AC-122F-5186-C9AA037CDB74}"/>
          </ac:picMkLst>
        </pc:picChg>
        <pc:picChg chg="add mod">
          <ac:chgData name="Michel Lutz" userId="d810f87b7268411f" providerId="LiveId" clId="{F95DCF77-2FB9-40B8-90A0-CFE5B5BE03E5}" dt="2023-11-20T10:11:59.796" v="3473" actId="1076"/>
          <ac:picMkLst>
            <pc:docMk/>
            <pc:sldMk cId="2643790951" sldId="316"/>
            <ac:picMk id="7" creationId="{8AC97689-609C-8D03-3C34-2AC8A2E0BCA9}"/>
          </ac:picMkLst>
        </pc:picChg>
        <pc:picChg chg="add del mod">
          <ac:chgData name="Michel Lutz" userId="d810f87b7268411f" providerId="LiveId" clId="{F95DCF77-2FB9-40B8-90A0-CFE5B5BE03E5}" dt="2023-11-20T10:11:02.586" v="3456" actId="478"/>
          <ac:picMkLst>
            <pc:docMk/>
            <pc:sldMk cId="2643790951" sldId="316"/>
            <ac:picMk id="8" creationId="{57C4A7BA-338B-3C42-4EB6-CDA6365D2E80}"/>
          </ac:picMkLst>
        </pc:picChg>
        <pc:picChg chg="add del mod">
          <ac:chgData name="Michel Lutz" userId="d810f87b7268411f" providerId="LiveId" clId="{F95DCF77-2FB9-40B8-90A0-CFE5B5BE03E5}" dt="2023-11-20T10:11:23.477" v="3464" actId="478"/>
          <ac:picMkLst>
            <pc:docMk/>
            <pc:sldMk cId="2643790951" sldId="316"/>
            <ac:picMk id="10" creationId="{C839DEA9-1BE5-51E2-5259-0DBA535E1766}"/>
          </ac:picMkLst>
        </pc:picChg>
      </pc:sldChg>
      <pc:sldChg chg="del">
        <pc:chgData name="Michel Lutz" userId="d810f87b7268411f" providerId="LiveId" clId="{F95DCF77-2FB9-40B8-90A0-CFE5B5BE03E5}" dt="2023-11-14T08:08:54.719" v="1" actId="47"/>
        <pc:sldMkLst>
          <pc:docMk/>
          <pc:sldMk cId="3790746980" sldId="316"/>
        </pc:sldMkLst>
      </pc:sldChg>
      <pc:sldChg chg="del">
        <pc:chgData name="Michel Lutz" userId="d810f87b7268411f" providerId="LiveId" clId="{F95DCF77-2FB9-40B8-90A0-CFE5B5BE03E5}" dt="2023-11-14T08:08:50.361" v="0" actId="47"/>
        <pc:sldMkLst>
          <pc:docMk/>
          <pc:sldMk cId="1124240629" sldId="317"/>
        </pc:sldMkLst>
      </pc:sldChg>
      <pc:sldChg chg="addSp delSp modSp add mod modShow">
        <pc:chgData name="Michel Lutz" userId="d810f87b7268411f" providerId="LiveId" clId="{F95DCF77-2FB9-40B8-90A0-CFE5B5BE03E5}" dt="2024-01-11T12:37:50.239" v="8350" actId="1076"/>
        <pc:sldMkLst>
          <pc:docMk/>
          <pc:sldMk cId="2947909996" sldId="317"/>
        </pc:sldMkLst>
        <pc:spChg chg="mod">
          <ac:chgData name="Michel Lutz" userId="d810f87b7268411f" providerId="LiveId" clId="{F95DCF77-2FB9-40B8-90A0-CFE5B5BE03E5}" dt="2023-11-23T08:14:33.685" v="7980" actId="1076"/>
          <ac:spMkLst>
            <pc:docMk/>
            <pc:sldMk cId="2947909996" sldId="317"/>
            <ac:spMk id="2" creationId="{DD7F6568-4B5B-B243-B6C5-566687785331}"/>
          </ac:spMkLst>
        </pc:spChg>
        <pc:spChg chg="add mod">
          <ac:chgData name="Michel Lutz" userId="d810f87b7268411f" providerId="LiveId" clId="{F95DCF77-2FB9-40B8-90A0-CFE5B5BE03E5}" dt="2023-11-23T07:05:33.449" v="5683" actId="790"/>
          <ac:spMkLst>
            <pc:docMk/>
            <pc:sldMk cId="2947909996" sldId="317"/>
            <ac:spMk id="3" creationId="{77350039-880F-F1D0-91E0-730D666488C6}"/>
          </ac:spMkLst>
        </pc:spChg>
        <pc:spChg chg="add mod">
          <ac:chgData name="Michel Lutz" userId="d810f87b7268411f" providerId="LiveId" clId="{F95DCF77-2FB9-40B8-90A0-CFE5B5BE03E5}" dt="2024-01-11T12:37:50.239" v="8350" actId="1076"/>
          <ac:spMkLst>
            <pc:docMk/>
            <pc:sldMk cId="2947909996" sldId="317"/>
            <ac:spMk id="5" creationId="{06F09E01-03AB-9224-90D2-5E71DE92FDBD}"/>
          </ac:spMkLst>
        </pc:spChg>
        <pc:spChg chg="del">
          <ac:chgData name="Michel Lutz" userId="d810f87b7268411f" providerId="LiveId" clId="{F95DCF77-2FB9-40B8-90A0-CFE5B5BE03E5}" dt="2023-11-20T07:18:29.891" v="2539" actId="478"/>
          <ac:spMkLst>
            <pc:docMk/>
            <pc:sldMk cId="2947909996" sldId="317"/>
            <ac:spMk id="5" creationId="{C3FA38A5-D86C-5B4C-92D0-271FCB59C113}"/>
          </ac:spMkLst>
        </pc:spChg>
        <pc:spChg chg="del">
          <ac:chgData name="Michel Lutz" userId="d810f87b7268411f" providerId="LiveId" clId="{F95DCF77-2FB9-40B8-90A0-CFE5B5BE03E5}" dt="2023-11-20T07:18:28.691" v="2538" actId="478"/>
          <ac:spMkLst>
            <pc:docMk/>
            <pc:sldMk cId="2947909996" sldId="317"/>
            <ac:spMk id="7" creationId="{AD14544B-DB29-7AEF-7ABB-CF1DE1DB818D}"/>
          </ac:spMkLst>
        </pc:spChg>
        <pc:spChg chg="del">
          <ac:chgData name="Michel Lutz" userId="d810f87b7268411f" providerId="LiveId" clId="{F95DCF77-2FB9-40B8-90A0-CFE5B5BE03E5}" dt="2023-11-20T07:17:05.459" v="2493" actId="478"/>
          <ac:spMkLst>
            <pc:docMk/>
            <pc:sldMk cId="2947909996" sldId="317"/>
            <ac:spMk id="8" creationId="{48899068-5B89-8AC7-6100-17F8EE183BED}"/>
          </ac:spMkLst>
        </pc:spChg>
        <pc:spChg chg="mod">
          <ac:chgData name="Michel Lutz" userId="d810f87b7268411f" providerId="LiveId" clId="{F95DCF77-2FB9-40B8-90A0-CFE5B5BE03E5}" dt="2024-01-11T12:36:35.988" v="8275" actId="14100"/>
          <ac:spMkLst>
            <pc:docMk/>
            <pc:sldMk cId="2947909996" sldId="317"/>
            <ac:spMk id="13" creationId="{4A4CE40B-860D-69C7-917D-870A38FF0F78}"/>
          </ac:spMkLst>
        </pc:spChg>
        <pc:spChg chg="del">
          <ac:chgData name="Michel Lutz" userId="d810f87b7268411f" providerId="LiveId" clId="{F95DCF77-2FB9-40B8-90A0-CFE5B5BE03E5}" dt="2023-11-20T07:18:24.123" v="2535" actId="478"/>
          <ac:spMkLst>
            <pc:docMk/>
            <pc:sldMk cId="2947909996" sldId="317"/>
            <ac:spMk id="15" creationId="{B62F4F2F-636F-FB06-C7C0-2AAB439893C6}"/>
          </ac:spMkLst>
        </pc:spChg>
        <pc:spChg chg="del">
          <ac:chgData name="Michel Lutz" userId="d810f87b7268411f" providerId="LiveId" clId="{F95DCF77-2FB9-40B8-90A0-CFE5B5BE03E5}" dt="2023-11-20T07:18:23.022" v="2534" actId="478"/>
          <ac:spMkLst>
            <pc:docMk/>
            <pc:sldMk cId="2947909996" sldId="317"/>
            <ac:spMk id="17" creationId="{1319E3F4-C4FD-244E-9B51-A30F1DBC78CE}"/>
          </ac:spMkLst>
        </pc:spChg>
      </pc:sldChg>
      <pc:sldChg chg="addSp delSp modSp new mod ord">
        <pc:chgData name="Michel Lutz" userId="d810f87b7268411f" providerId="LiveId" clId="{F95DCF77-2FB9-40B8-90A0-CFE5B5BE03E5}" dt="2023-11-23T12:08:27.376" v="8229" actId="790"/>
        <pc:sldMkLst>
          <pc:docMk/>
          <pc:sldMk cId="1079978233" sldId="318"/>
        </pc:sldMkLst>
        <pc:spChg chg="mod">
          <ac:chgData name="Michel Lutz" userId="d810f87b7268411f" providerId="LiveId" clId="{F95DCF77-2FB9-40B8-90A0-CFE5B5BE03E5}" dt="2023-11-20T07:32:04.432" v="2645" actId="1076"/>
          <ac:spMkLst>
            <pc:docMk/>
            <pc:sldMk cId="1079978233" sldId="318"/>
            <ac:spMk id="2" creationId="{D9960605-D719-F381-0B18-16890951A6FF}"/>
          </ac:spMkLst>
        </pc:spChg>
        <pc:spChg chg="mod">
          <ac:chgData name="Michel Lutz" userId="d810f87b7268411f" providerId="LiveId" clId="{F95DCF77-2FB9-40B8-90A0-CFE5B5BE03E5}" dt="2023-11-20T07:57:03.668" v="3047" actId="20577"/>
          <ac:spMkLst>
            <pc:docMk/>
            <pc:sldMk cId="1079978233" sldId="318"/>
            <ac:spMk id="3" creationId="{CF87B076-5AF4-D4F8-C4D6-1CC191DF90DF}"/>
          </ac:spMkLst>
        </pc:spChg>
        <pc:spChg chg="del">
          <ac:chgData name="Michel Lutz" userId="d810f87b7268411f" providerId="LiveId" clId="{F95DCF77-2FB9-40B8-90A0-CFE5B5BE03E5}" dt="2023-11-21T08:27:47.829" v="3743" actId="478"/>
          <ac:spMkLst>
            <pc:docMk/>
            <pc:sldMk cId="1079978233" sldId="318"/>
            <ac:spMk id="5" creationId="{0B9FB4AD-C0CF-DB2E-3F2B-4AEE4DA68580}"/>
          </ac:spMkLst>
        </pc:spChg>
        <pc:spChg chg="add mod">
          <ac:chgData name="Michel Lutz" userId="d810f87b7268411f" providerId="LiveId" clId="{F95DCF77-2FB9-40B8-90A0-CFE5B5BE03E5}" dt="2023-11-23T12:08:27.376" v="8229" actId="790"/>
          <ac:spMkLst>
            <pc:docMk/>
            <pc:sldMk cId="1079978233" sldId="318"/>
            <ac:spMk id="7" creationId="{75B75804-D414-21BB-2481-D7F95E93FB3E}"/>
          </ac:spMkLst>
        </pc:spChg>
        <pc:spChg chg="add mod">
          <ac:chgData name="Michel Lutz" userId="d810f87b7268411f" providerId="LiveId" clId="{F95DCF77-2FB9-40B8-90A0-CFE5B5BE03E5}" dt="2023-11-23T07:16:45.069" v="5966" actId="1076"/>
          <ac:spMkLst>
            <pc:docMk/>
            <pc:sldMk cId="1079978233" sldId="318"/>
            <ac:spMk id="9" creationId="{80FE1586-9438-5943-26D2-5D6394D7608C}"/>
          </ac:spMkLst>
        </pc:spChg>
        <pc:spChg chg="add del mod">
          <ac:chgData name="Michel Lutz" userId="d810f87b7268411f" providerId="LiveId" clId="{F95DCF77-2FB9-40B8-90A0-CFE5B5BE03E5}" dt="2023-11-20T07:41:14.080" v="2757" actId="478"/>
          <ac:spMkLst>
            <pc:docMk/>
            <pc:sldMk cId="1079978233" sldId="318"/>
            <ac:spMk id="11" creationId="{3BA64F0D-C8BD-61AC-BAE0-04BC6BB900A4}"/>
          </ac:spMkLst>
        </pc:spChg>
        <pc:spChg chg="add mod">
          <ac:chgData name="Michel Lutz" userId="d810f87b7268411f" providerId="LiveId" clId="{F95DCF77-2FB9-40B8-90A0-CFE5B5BE03E5}" dt="2023-11-20T07:42:32.706" v="2776" actId="14100"/>
          <ac:spMkLst>
            <pc:docMk/>
            <pc:sldMk cId="1079978233" sldId="318"/>
            <ac:spMk id="12" creationId="{D6F8E645-3B15-4E53-B8DD-3DD9D663A8D8}"/>
          </ac:spMkLst>
        </pc:spChg>
        <pc:spChg chg="add del mod">
          <ac:chgData name="Michel Lutz" userId="d810f87b7268411f" providerId="LiveId" clId="{F95DCF77-2FB9-40B8-90A0-CFE5B5BE03E5}" dt="2023-11-20T07:52:43.972" v="3013" actId="478"/>
          <ac:spMkLst>
            <pc:docMk/>
            <pc:sldMk cId="1079978233" sldId="318"/>
            <ac:spMk id="19" creationId="{0BC38335-C226-E8A5-3448-E2F170ED1464}"/>
          </ac:spMkLst>
        </pc:spChg>
        <pc:spChg chg="add mod">
          <ac:chgData name="Michel Lutz" userId="d810f87b7268411f" providerId="LiveId" clId="{F95DCF77-2FB9-40B8-90A0-CFE5B5BE03E5}" dt="2023-11-20T07:57:49.744" v="3052" actId="1076"/>
          <ac:spMkLst>
            <pc:docMk/>
            <pc:sldMk cId="1079978233" sldId="318"/>
            <ac:spMk id="22" creationId="{574B71D3-C71A-74C2-2C78-BA0D3C47722F}"/>
          </ac:spMkLst>
        </pc:spChg>
        <pc:spChg chg="add mod">
          <ac:chgData name="Michel Lutz" userId="d810f87b7268411f" providerId="LiveId" clId="{F95DCF77-2FB9-40B8-90A0-CFE5B5BE03E5}" dt="2023-11-20T07:56:56.826" v="3046" actId="207"/>
          <ac:spMkLst>
            <pc:docMk/>
            <pc:sldMk cId="1079978233" sldId="318"/>
            <ac:spMk id="27" creationId="{8884BF55-A0E5-C425-75E8-B77D4817C404}"/>
          </ac:spMkLst>
        </pc:spChg>
        <pc:spChg chg="add mod">
          <ac:chgData name="Michel Lutz" userId="d810f87b7268411f" providerId="LiveId" clId="{F95DCF77-2FB9-40B8-90A0-CFE5B5BE03E5}" dt="2023-11-23T07:16:38.273" v="5963" actId="1076"/>
          <ac:spMkLst>
            <pc:docMk/>
            <pc:sldMk cId="1079978233" sldId="318"/>
            <ac:spMk id="30" creationId="{59D22F6C-221D-868B-9F60-BBA10061DAC7}"/>
          </ac:spMkLst>
        </pc:spChg>
        <pc:spChg chg="add mod">
          <ac:chgData name="Michel Lutz" userId="d810f87b7268411f" providerId="LiveId" clId="{F95DCF77-2FB9-40B8-90A0-CFE5B5BE03E5}" dt="2023-11-23T07:16:49.710" v="5969" actId="1076"/>
          <ac:spMkLst>
            <pc:docMk/>
            <pc:sldMk cId="1079978233" sldId="318"/>
            <ac:spMk id="31" creationId="{FEDCB28F-F0AD-A171-47C0-B60FA3EBEA07}"/>
          </ac:spMkLst>
        </pc:spChg>
        <pc:picChg chg="add del mod">
          <ac:chgData name="Michel Lutz" userId="d810f87b7268411f" providerId="LiveId" clId="{F95DCF77-2FB9-40B8-90A0-CFE5B5BE03E5}" dt="2023-11-20T07:51:07.620" v="3003" actId="478"/>
          <ac:picMkLst>
            <pc:docMk/>
            <pc:sldMk cId="1079978233" sldId="318"/>
            <ac:picMk id="8" creationId="{1F71FF24-8E08-5699-68D4-7C0A596401EA}"/>
          </ac:picMkLst>
        </pc:picChg>
        <pc:picChg chg="add mod">
          <ac:chgData name="Michel Lutz" userId="d810f87b7268411f" providerId="LiveId" clId="{F95DCF77-2FB9-40B8-90A0-CFE5B5BE03E5}" dt="2023-11-23T07:16:54.965" v="5971" actId="1076"/>
          <ac:picMkLst>
            <pc:docMk/>
            <pc:sldMk cId="1079978233" sldId="318"/>
            <ac:picMk id="8" creationId="{D7998F11-4F65-E72C-807B-817AFD66506B}"/>
          </ac:picMkLst>
        </pc:picChg>
        <pc:picChg chg="add del mod">
          <ac:chgData name="Michel Lutz" userId="d810f87b7268411f" providerId="LiveId" clId="{F95DCF77-2FB9-40B8-90A0-CFE5B5BE03E5}" dt="2023-11-20T07:43:08.480" v="2782" actId="478"/>
          <ac:picMkLst>
            <pc:docMk/>
            <pc:sldMk cId="1079978233" sldId="318"/>
            <ac:picMk id="14" creationId="{ED01AA81-FA3B-64F6-03D6-910896F01EB0}"/>
          </ac:picMkLst>
        </pc:picChg>
        <pc:picChg chg="add mod">
          <ac:chgData name="Michel Lutz" userId="d810f87b7268411f" providerId="LiveId" clId="{F95DCF77-2FB9-40B8-90A0-CFE5B5BE03E5}" dt="2023-11-20T07:43:19.449" v="2788" actId="1076"/>
          <ac:picMkLst>
            <pc:docMk/>
            <pc:sldMk cId="1079978233" sldId="318"/>
            <ac:picMk id="16" creationId="{AF4B0794-A98B-C5AD-BC41-0FC727E36BFD}"/>
          </ac:picMkLst>
        </pc:picChg>
        <pc:picChg chg="add mod">
          <ac:chgData name="Michel Lutz" userId="d810f87b7268411f" providerId="LiveId" clId="{F95DCF77-2FB9-40B8-90A0-CFE5B5BE03E5}" dt="2023-11-20T07:52:46.951" v="3014" actId="1076"/>
          <ac:picMkLst>
            <pc:docMk/>
            <pc:sldMk cId="1079978233" sldId="318"/>
            <ac:picMk id="18" creationId="{3CBC2476-31D4-C781-F216-7F6A29EE4778}"/>
          </ac:picMkLst>
        </pc:picChg>
        <pc:picChg chg="add mod">
          <ac:chgData name="Michel Lutz" userId="d810f87b7268411f" providerId="LiveId" clId="{F95DCF77-2FB9-40B8-90A0-CFE5B5BE03E5}" dt="2023-11-20T07:55:52.549" v="3034" actId="1076"/>
          <ac:picMkLst>
            <pc:docMk/>
            <pc:sldMk cId="1079978233" sldId="318"/>
            <ac:picMk id="21" creationId="{F0B6E6D4-E0CD-961B-311A-4CD9DF278971}"/>
          </ac:picMkLst>
        </pc:picChg>
        <pc:picChg chg="add mod ord">
          <ac:chgData name="Michel Lutz" userId="d810f87b7268411f" providerId="LiveId" clId="{F95DCF77-2FB9-40B8-90A0-CFE5B5BE03E5}" dt="2023-11-23T07:16:40.415" v="5964" actId="1076"/>
          <ac:picMkLst>
            <pc:docMk/>
            <pc:sldMk cId="1079978233" sldId="318"/>
            <ac:picMk id="24" creationId="{1253EA92-B432-FE8E-E5E9-822AA88838D8}"/>
          </ac:picMkLst>
        </pc:picChg>
        <pc:picChg chg="add mod">
          <ac:chgData name="Michel Lutz" userId="d810f87b7268411f" providerId="LiveId" clId="{F95DCF77-2FB9-40B8-90A0-CFE5B5BE03E5}" dt="2023-11-20T07:56:42.204" v="3042" actId="1076"/>
          <ac:picMkLst>
            <pc:docMk/>
            <pc:sldMk cId="1079978233" sldId="318"/>
            <ac:picMk id="26" creationId="{1F71AF0B-28DB-6164-054E-620519CA0455}"/>
          </ac:picMkLst>
        </pc:picChg>
        <pc:picChg chg="add mod">
          <ac:chgData name="Michel Lutz" userId="d810f87b7268411f" providerId="LiveId" clId="{F95DCF77-2FB9-40B8-90A0-CFE5B5BE03E5}" dt="2023-11-23T07:16:51.451" v="5970" actId="1076"/>
          <ac:picMkLst>
            <pc:docMk/>
            <pc:sldMk cId="1079978233" sldId="318"/>
            <ac:picMk id="29" creationId="{292BCC33-16EE-CF52-9037-55C819592029}"/>
          </ac:picMkLst>
        </pc:picChg>
        <pc:cxnChg chg="add del">
          <ac:chgData name="Michel Lutz" userId="d810f87b7268411f" providerId="LiveId" clId="{F95DCF77-2FB9-40B8-90A0-CFE5B5BE03E5}" dt="2023-11-20T07:40:28.294" v="2747" actId="478"/>
          <ac:cxnSpMkLst>
            <pc:docMk/>
            <pc:sldMk cId="1079978233" sldId="318"/>
            <ac:cxnSpMk id="10" creationId="{7EEE7667-CC78-E34A-5133-7A3FC3C8C8FD}"/>
          </ac:cxnSpMkLst>
        </pc:cxnChg>
      </pc:sldChg>
      <pc:sldChg chg="del">
        <pc:chgData name="Michel Lutz" userId="d810f87b7268411f" providerId="LiveId" clId="{F95DCF77-2FB9-40B8-90A0-CFE5B5BE03E5}" dt="2023-11-14T08:08:50.361" v="0" actId="47"/>
        <pc:sldMkLst>
          <pc:docMk/>
          <pc:sldMk cId="3514821663" sldId="318"/>
        </pc:sldMkLst>
      </pc:sldChg>
      <pc:sldChg chg="del">
        <pc:chgData name="Michel Lutz" userId="d810f87b7268411f" providerId="LiveId" clId="{F95DCF77-2FB9-40B8-90A0-CFE5B5BE03E5}" dt="2023-11-14T08:08:50.361" v="0" actId="47"/>
        <pc:sldMkLst>
          <pc:docMk/>
          <pc:sldMk cId="1604599928" sldId="319"/>
        </pc:sldMkLst>
      </pc:sldChg>
      <pc:sldChg chg="addSp delSp modSp new mod">
        <pc:chgData name="Michel Lutz" userId="d810f87b7268411f" providerId="LiveId" clId="{F95DCF77-2FB9-40B8-90A0-CFE5B5BE03E5}" dt="2023-11-23T07:41:27.107" v="7073" actId="1076"/>
        <pc:sldMkLst>
          <pc:docMk/>
          <pc:sldMk cId="2813094067" sldId="319"/>
        </pc:sldMkLst>
        <pc:spChg chg="del">
          <ac:chgData name="Michel Lutz" userId="d810f87b7268411f" providerId="LiveId" clId="{F95DCF77-2FB9-40B8-90A0-CFE5B5BE03E5}" dt="2023-11-20T07:34:34.414" v="2704" actId="478"/>
          <ac:spMkLst>
            <pc:docMk/>
            <pc:sldMk cId="2813094067" sldId="319"/>
            <ac:spMk id="2" creationId="{55E875C1-75D4-2A12-607C-0D53626964D2}"/>
          </ac:spMkLst>
        </pc:spChg>
        <pc:spChg chg="add mod">
          <ac:chgData name="Michel Lutz" userId="d810f87b7268411f" providerId="LiveId" clId="{F95DCF77-2FB9-40B8-90A0-CFE5B5BE03E5}" dt="2023-11-23T07:09:11.044" v="5856" actId="790"/>
          <ac:spMkLst>
            <pc:docMk/>
            <pc:sldMk cId="2813094067" sldId="319"/>
            <ac:spMk id="2" creationId="{7F35F4DE-22E4-7EFB-05B2-9043667924B7}"/>
          </ac:spMkLst>
        </pc:spChg>
        <pc:spChg chg="del">
          <ac:chgData name="Michel Lutz" userId="d810f87b7268411f" providerId="LiveId" clId="{F95DCF77-2FB9-40B8-90A0-CFE5B5BE03E5}" dt="2023-11-20T07:34:25.427" v="2698"/>
          <ac:spMkLst>
            <pc:docMk/>
            <pc:sldMk cId="2813094067" sldId="319"/>
            <ac:spMk id="3" creationId="{3EA6A96B-E6E7-0584-4070-0FF8B946578A}"/>
          </ac:spMkLst>
        </pc:spChg>
        <pc:spChg chg="add mod">
          <ac:chgData name="Michel Lutz" userId="d810f87b7268411f" providerId="LiveId" clId="{F95DCF77-2FB9-40B8-90A0-CFE5B5BE03E5}" dt="2023-11-23T07:41:27.107" v="7073" actId="1076"/>
          <ac:spMkLst>
            <pc:docMk/>
            <pc:sldMk cId="2813094067" sldId="319"/>
            <ac:spMk id="3" creationId="{C69FA602-2879-7585-976F-4E39AEC1E415}"/>
          </ac:spMkLst>
        </pc:spChg>
        <pc:spChg chg="del mod">
          <ac:chgData name="Michel Lutz" userId="d810f87b7268411f" providerId="LiveId" clId="{F95DCF77-2FB9-40B8-90A0-CFE5B5BE03E5}" dt="2023-11-21T08:27:58.991" v="3749" actId="478"/>
          <ac:spMkLst>
            <pc:docMk/>
            <pc:sldMk cId="2813094067" sldId="319"/>
            <ac:spMk id="5" creationId="{CD370253-AFAD-4378-8EB0-7851930DEE4A}"/>
          </ac:spMkLst>
        </pc:spChg>
        <pc:spChg chg="add del mod">
          <ac:chgData name="Michel Lutz" userId="d810f87b7268411f" providerId="LiveId" clId="{F95DCF77-2FB9-40B8-90A0-CFE5B5BE03E5}" dt="2023-11-20T07:36:31.867" v="2708"/>
          <ac:spMkLst>
            <pc:docMk/>
            <pc:sldMk cId="2813094067" sldId="319"/>
            <ac:spMk id="10" creationId="{BCD55A2E-C45D-0E85-6ADB-BD0E5D2D0815}"/>
          </ac:spMkLst>
        </pc:spChg>
        <pc:picChg chg="add del mod">
          <ac:chgData name="Michel Lutz" userId="d810f87b7268411f" providerId="LiveId" clId="{F95DCF77-2FB9-40B8-90A0-CFE5B5BE03E5}" dt="2023-11-20T07:36:31.611" v="2707" actId="478"/>
          <ac:picMkLst>
            <pc:docMk/>
            <pc:sldMk cId="2813094067" sldId="319"/>
            <ac:picMk id="8" creationId="{0524BA23-F80C-CC4A-5D22-2070C515F596}"/>
          </ac:picMkLst>
        </pc:picChg>
        <pc:picChg chg="add mod">
          <ac:chgData name="Michel Lutz" userId="d810f87b7268411f" providerId="LiveId" clId="{F95DCF77-2FB9-40B8-90A0-CFE5B5BE03E5}" dt="2023-11-20T07:36:49.912" v="2712" actId="1076"/>
          <ac:picMkLst>
            <pc:docMk/>
            <pc:sldMk cId="2813094067" sldId="319"/>
            <ac:picMk id="12" creationId="{7D7229B8-3883-9032-2746-31EFEED0E707}"/>
          </ac:picMkLst>
        </pc:picChg>
      </pc:sldChg>
      <pc:sldChg chg="del">
        <pc:chgData name="Michel Lutz" userId="d810f87b7268411f" providerId="LiveId" clId="{F95DCF77-2FB9-40B8-90A0-CFE5B5BE03E5}" dt="2023-11-14T08:08:50.361" v="0" actId="47"/>
        <pc:sldMkLst>
          <pc:docMk/>
          <pc:sldMk cId="1887695168" sldId="320"/>
        </pc:sldMkLst>
      </pc:sldChg>
      <pc:sldChg chg="addSp delSp modSp new del mod">
        <pc:chgData name="Michel Lutz" userId="d810f87b7268411f" providerId="LiveId" clId="{F95DCF77-2FB9-40B8-90A0-CFE5B5BE03E5}" dt="2023-11-23T07:35:48.765" v="7034" actId="2696"/>
        <pc:sldMkLst>
          <pc:docMk/>
          <pc:sldMk cId="2103592457" sldId="320"/>
        </pc:sldMkLst>
        <pc:spChg chg="mod">
          <ac:chgData name="Michel Lutz" userId="d810f87b7268411f" providerId="LiveId" clId="{F95DCF77-2FB9-40B8-90A0-CFE5B5BE03E5}" dt="2023-11-20T07:59:11.649" v="3141" actId="14100"/>
          <ac:spMkLst>
            <pc:docMk/>
            <pc:sldMk cId="2103592457" sldId="320"/>
            <ac:spMk id="2" creationId="{F721C361-35BD-6CAA-9355-5C0B8FE4CC6B}"/>
          </ac:spMkLst>
        </pc:spChg>
        <pc:spChg chg="add mod">
          <ac:chgData name="Michel Lutz" userId="d810f87b7268411f" providerId="LiveId" clId="{F95DCF77-2FB9-40B8-90A0-CFE5B5BE03E5}" dt="2023-11-21T08:27:42.074" v="3742"/>
          <ac:spMkLst>
            <pc:docMk/>
            <pc:sldMk cId="2103592457" sldId="320"/>
            <ac:spMk id="3" creationId="{9D4B43EA-C6D5-409B-A5FB-DA1FA0F23775}"/>
          </ac:spMkLst>
        </pc:spChg>
        <pc:spChg chg="del">
          <ac:chgData name="Michel Lutz" userId="d810f87b7268411f" providerId="LiveId" clId="{F95DCF77-2FB9-40B8-90A0-CFE5B5BE03E5}" dt="2023-11-20T07:58:51.795" v="3106"/>
          <ac:spMkLst>
            <pc:docMk/>
            <pc:sldMk cId="2103592457" sldId="320"/>
            <ac:spMk id="3" creationId="{E4894F39-C425-0E88-917C-FDF0A191B912}"/>
          </ac:spMkLst>
        </pc:spChg>
        <pc:spChg chg="del">
          <ac:chgData name="Michel Lutz" userId="d810f87b7268411f" providerId="LiveId" clId="{F95DCF77-2FB9-40B8-90A0-CFE5B5BE03E5}" dt="2023-11-21T08:27:41.717" v="3741" actId="478"/>
          <ac:spMkLst>
            <pc:docMk/>
            <pc:sldMk cId="2103592457" sldId="320"/>
            <ac:spMk id="5" creationId="{0ED4CD68-BCAC-6B5B-3F41-114616321968}"/>
          </ac:spMkLst>
        </pc:spChg>
        <pc:spChg chg="add mod">
          <ac:chgData name="Michel Lutz" userId="d810f87b7268411f" providerId="LiveId" clId="{F95DCF77-2FB9-40B8-90A0-CFE5B5BE03E5}" dt="2023-11-20T08:01:26.788" v="3364" actId="1076"/>
          <ac:spMkLst>
            <pc:docMk/>
            <pc:sldMk cId="2103592457" sldId="320"/>
            <ac:spMk id="9" creationId="{20978859-4654-B553-2686-70BC15496FDE}"/>
          </ac:spMkLst>
        </pc:spChg>
        <pc:picChg chg="add mod">
          <ac:chgData name="Michel Lutz" userId="d810f87b7268411f" providerId="LiveId" clId="{F95DCF77-2FB9-40B8-90A0-CFE5B5BE03E5}" dt="2023-11-20T07:59:05.167" v="3138" actId="1076"/>
          <ac:picMkLst>
            <pc:docMk/>
            <pc:sldMk cId="2103592457" sldId="320"/>
            <ac:picMk id="8" creationId="{29DB8883-A0C2-5AA8-09BA-586B2B9CF0F5}"/>
          </ac:picMkLst>
        </pc:picChg>
      </pc:sldChg>
      <pc:sldChg chg="addSp delSp modSp new mod ord">
        <pc:chgData name="Michel Lutz" userId="d810f87b7268411f" providerId="LiveId" clId="{F95DCF77-2FB9-40B8-90A0-CFE5B5BE03E5}" dt="2023-11-23T08:11:44.897" v="7881" actId="790"/>
        <pc:sldMkLst>
          <pc:docMk/>
          <pc:sldMk cId="3337643827" sldId="321"/>
        </pc:sldMkLst>
        <pc:spChg chg="del">
          <ac:chgData name="Michel Lutz" userId="d810f87b7268411f" providerId="LiveId" clId="{F95DCF77-2FB9-40B8-90A0-CFE5B5BE03E5}" dt="2023-11-21T07:35:40.301" v="3501" actId="478"/>
          <ac:spMkLst>
            <pc:docMk/>
            <pc:sldMk cId="3337643827" sldId="321"/>
            <ac:spMk id="2" creationId="{14BFDF01-CB91-F926-F20B-5052D88C5AF1}"/>
          </ac:spMkLst>
        </pc:spChg>
        <pc:spChg chg="del">
          <ac:chgData name="Michel Lutz" userId="d810f87b7268411f" providerId="LiveId" clId="{F95DCF77-2FB9-40B8-90A0-CFE5B5BE03E5}" dt="2023-11-21T07:39:06.188" v="3550" actId="478"/>
          <ac:spMkLst>
            <pc:docMk/>
            <pc:sldMk cId="3337643827" sldId="321"/>
            <ac:spMk id="4" creationId="{FBC425D1-EA97-06C4-5D08-40EA0830E90C}"/>
          </ac:spMkLst>
        </pc:spChg>
        <pc:spChg chg="add mod">
          <ac:chgData name="Michel Lutz" userId="d810f87b7268411f" providerId="LiveId" clId="{F95DCF77-2FB9-40B8-90A0-CFE5B5BE03E5}" dt="2023-11-21T07:36:27.733" v="3518" actId="207"/>
          <ac:spMkLst>
            <pc:docMk/>
            <pc:sldMk cId="3337643827" sldId="321"/>
            <ac:spMk id="6" creationId="{BDD84C4B-6F6D-07AC-679B-C42673339B08}"/>
          </ac:spMkLst>
        </pc:spChg>
        <pc:spChg chg="add mod">
          <ac:chgData name="Michel Lutz" userId="d810f87b7268411f" providerId="LiveId" clId="{F95DCF77-2FB9-40B8-90A0-CFE5B5BE03E5}" dt="2023-11-23T08:11:44.897" v="7881" actId="790"/>
          <ac:spMkLst>
            <pc:docMk/>
            <pc:sldMk cId="3337643827" sldId="321"/>
            <ac:spMk id="15" creationId="{25A4E56E-291E-2353-2674-0023714547D2}"/>
          </ac:spMkLst>
        </pc:spChg>
        <pc:picChg chg="add del mod">
          <ac:chgData name="Michel Lutz" userId="d810f87b7268411f" providerId="LiveId" clId="{F95DCF77-2FB9-40B8-90A0-CFE5B5BE03E5}" dt="2023-11-21T07:35:48.724" v="3506"/>
          <ac:picMkLst>
            <pc:docMk/>
            <pc:sldMk cId="3337643827" sldId="321"/>
            <ac:picMk id="8" creationId="{134B1B60-7F2E-DD5C-BFB7-5803A49CEDC8}"/>
          </ac:picMkLst>
        </pc:picChg>
        <pc:picChg chg="add mod">
          <ac:chgData name="Michel Lutz" userId="d810f87b7268411f" providerId="LiveId" clId="{F95DCF77-2FB9-40B8-90A0-CFE5B5BE03E5}" dt="2023-11-21T07:38:50.420" v="3544" actId="1076"/>
          <ac:picMkLst>
            <pc:docMk/>
            <pc:sldMk cId="3337643827" sldId="321"/>
            <ac:picMk id="10" creationId="{7009E8AA-F64D-9F45-77DE-B4FCBB7234A1}"/>
          </ac:picMkLst>
        </pc:picChg>
        <pc:picChg chg="add del mod">
          <ac:chgData name="Michel Lutz" userId="d810f87b7268411f" providerId="LiveId" clId="{F95DCF77-2FB9-40B8-90A0-CFE5B5BE03E5}" dt="2023-11-21T07:37:42.121" v="3534" actId="21"/>
          <ac:picMkLst>
            <pc:docMk/>
            <pc:sldMk cId="3337643827" sldId="321"/>
            <ac:picMk id="12" creationId="{A21EC91B-FCFE-32EF-EC25-225257FCE6AD}"/>
          </ac:picMkLst>
        </pc:picChg>
        <pc:picChg chg="add mod">
          <ac:chgData name="Michel Lutz" userId="d810f87b7268411f" providerId="LiveId" clId="{F95DCF77-2FB9-40B8-90A0-CFE5B5BE03E5}" dt="2023-11-21T07:39:01.716" v="3549" actId="1076"/>
          <ac:picMkLst>
            <pc:docMk/>
            <pc:sldMk cId="3337643827" sldId="321"/>
            <ac:picMk id="14" creationId="{CC94342F-53F8-EC44-F56A-CEE78B4C0043}"/>
          </ac:picMkLst>
        </pc:picChg>
      </pc:sldChg>
      <pc:sldChg chg="addSp delSp modSp new mod ord">
        <pc:chgData name="Michel Lutz" userId="d810f87b7268411f" providerId="LiveId" clId="{F95DCF77-2FB9-40B8-90A0-CFE5B5BE03E5}" dt="2023-11-23T07:59:10.008" v="7448" actId="790"/>
        <pc:sldMkLst>
          <pc:docMk/>
          <pc:sldMk cId="2800784651" sldId="322"/>
        </pc:sldMkLst>
        <pc:spChg chg="del">
          <ac:chgData name="Michel Lutz" userId="d810f87b7268411f" providerId="LiveId" clId="{F95DCF77-2FB9-40B8-90A0-CFE5B5BE03E5}" dt="2023-11-21T07:35:35.225" v="3500" actId="478"/>
          <ac:spMkLst>
            <pc:docMk/>
            <pc:sldMk cId="2800784651" sldId="322"/>
            <ac:spMk id="2" creationId="{2FF03F0B-2428-0454-0D32-87D5A896C5DD}"/>
          </ac:spMkLst>
        </pc:spChg>
        <pc:spChg chg="mod">
          <ac:chgData name="Michel Lutz" userId="d810f87b7268411f" providerId="LiveId" clId="{F95DCF77-2FB9-40B8-90A0-CFE5B5BE03E5}" dt="2023-11-23T07:59:10.008" v="7448" actId="790"/>
          <ac:spMkLst>
            <pc:docMk/>
            <pc:sldMk cId="2800784651" sldId="322"/>
            <ac:spMk id="4" creationId="{52663F34-6AB9-7312-4BD8-9D3A612048BF}"/>
          </ac:spMkLst>
        </pc:spChg>
        <pc:spChg chg="add mod">
          <ac:chgData name="Michel Lutz" userId="d810f87b7268411f" providerId="LiveId" clId="{F95DCF77-2FB9-40B8-90A0-CFE5B5BE03E5}" dt="2023-11-21T07:36:23.606" v="3517" actId="207"/>
          <ac:spMkLst>
            <pc:docMk/>
            <pc:sldMk cId="2800784651" sldId="322"/>
            <ac:spMk id="6" creationId="{37C6780E-7219-B25C-4BBB-582882182371}"/>
          </ac:spMkLst>
        </pc:spChg>
        <pc:spChg chg="add del mod">
          <ac:chgData name="Michel Lutz" userId="d810f87b7268411f" providerId="LiveId" clId="{F95DCF77-2FB9-40B8-90A0-CFE5B5BE03E5}" dt="2023-11-21T08:26:18.651" v="3688"/>
          <ac:spMkLst>
            <pc:docMk/>
            <pc:sldMk cId="2800784651" sldId="322"/>
            <ac:spMk id="10" creationId="{2EBAB5CE-ECA8-23BC-0BB3-463378365ED1}"/>
          </ac:spMkLst>
        </pc:spChg>
        <pc:spChg chg="add del mod">
          <ac:chgData name="Michel Lutz" userId="d810f87b7268411f" providerId="LiveId" clId="{F95DCF77-2FB9-40B8-90A0-CFE5B5BE03E5}" dt="2023-11-21T08:26:18.324" v="3687"/>
          <ac:spMkLst>
            <pc:docMk/>
            <pc:sldMk cId="2800784651" sldId="322"/>
            <ac:spMk id="11" creationId="{9283DBC7-6921-769E-5FC1-95F053BD4A81}"/>
          </ac:spMkLst>
        </pc:spChg>
        <pc:picChg chg="add mod">
          <ac:chgData name="Michel Lutz" userId="d810f87b7268411f" providerId="LiveId" clId="{F95DCF77-2FB9-40B8-90A0-CFE5B5BE03E5}" dt="2023-11-21T07:37:45.212" v="3535" actId="1076"/>
          <ac:picMkLst>
            <pc:docMk/>
            <pc:sldMk cId="2800784651" sldId="322"/>
            <ac:picMk id="8" creationId="{8AA51716-8BA3-1E7E-D171-6997D2AD8628}"/>
          </ac:picMkLst>
        </pc:picChg>
        <pc:picChg chg="add mod">
          <ac:chgData name="Michel Lutz" userId="d810f87b7268411f" providerId="LiveId" clId="{F95DCF77-2FB9-40B8-90A0-CFE5B5BE03E5}" dt="2023-11-21T07:37:47.645" v="3537" actId="1076"/>
          <ac:picMkLst>
            <pc:docMk/>
            <pc:sldMk cId="2800784651" sldId="322"/>
            <ac:picMk id="9" creationId="{F724E2EF-C069-BC3E-CED6-83D3409DF969}"/>
          </ac:picMkLst>
        </pc:picChg>
      </pc:sldChg>
      <pc:sldChg chg="addSp delSp modSp new mod">
        <pc:chgData name="Michel Lutz" userId="d810f87b7268411f" providerId="LiveId" clId="{F95DCF77-2FB9-40B8-90A0-CFE5B5BE03E5}" dt="2023-11-23T07:40:25.524" v="7045" actId="790"/>
        <pc:sldMkLst>
          <pc:docMk/>
          <pc:sldMk cId="2860634372" sldId="323"/>
        </pc:sldMkLst>
        <pc:spChg chg="del">
          <ac:chgData name="Michel Lutz" userId="d810f87b7268411f" providerId="LiveId" clId="{F95DCF77-2FB9-40B8-90A0-CFE5B5BE03E5}" dt="2023-11-21T07:57:56.871" v="3553" actId="478"/>
          <ac:spMkLst>
            <pc:docMk/>
            <pc:sldMk cId="2860634372" sldId="323"/>
            <ac:spMk id="2" creationId="{27BC76FF-C0A6-7314-1ADB-73495BE84393}"/>
          </ac:spMkLst>
        </pc:spChg>
        <pc:spChg chg="del">
          <ac:chgData name="Michel Lutz" userId="d810f87b7268411f" providerId="LiveId" clId="{F95DCF77-2FB9-40B8-90A0-CFE5B5BE03E5}" dt="2023-11-21T07:58:01.654" v="3556" actId="478"/>
          <ac:spMkLst>
            <pc:docMk/>
            <pc:sldMk cId="2860634372" sldId="323"/>
            <ac:spMk id="3" creationId="{A8E2B76C-0A05-8C6E-4900-57FFE60006F5}"/>
          </ac:spMkLst>
        </pc:spChg>
        <pc:spChg chg="del">
          <ac:chgData name="Michel Lutz" userId="d810f87b7268411f" providerId="LiveId" clId="{F95DCF77-2FB9-40B8-90A0-CFE5B5BE03E5}" dt="2023-11-21T08:27:33.357" v="3737" actId="478"/>
          <ac:spMkLst>
            <pc:docMk/>
            <pc:sldMk cId="2860634372" sldId="323"/>
            <ac:spMk id="5" creationId="{E91942A0-DF71-5156-E4BE-97AACFDEED8A}"/>
          </ac:spMkLst>
        </pc:spChg>
        <pc:spChg chg="add mod">
          <ac:chgData name="Michel Lutz" userId="d810f87b7268411f" providerId="LiveId" clId="{F95DCF77-2FB9-40B8-90A0-CFE5B5BE03E5}" dt="2023-11-21T07:57:59.190" v="3555" actId="1076"/>
          <ac:spMkLst>
            <pc:docMk/>
            <pc:sldMk cId="2860634372" sldId="323"/>
            <ac:spMk id="7" creationId="{0785FC02-588D-4989-F2D0-B9D4AFD7D85F}"/>
          </ac:spMkLst>
        </pc:spChg>
        <pc:spChg chg="add mod">
          <ac:chgData name="Michel Lutz" userId="d810f87b7268411f" providerId="LiveId" clId="{F95DCF77-2FB9-40B8-90A0-CFE5B5BE03E5}" dt="2023-11-23T07:40:25.524" v="7045" actId="790"/>
          <ac:spMkLst>
            <pc:docMk/>
            <pc:sldMk cId="2860634372" sldId="323"/>
            <ac:spMk id="11" creationId="{C0DCB82E-EC0C-819E-91EA-86DB5DC3ED9D}"/>
          </ac:spMkLst>
        </pc:spChg>
        <pc:picChg chg="add mod">
          <ac:chgData name="Michel Lutz" userId="d810f87b7268411f" providerId="LiveId" clId="{F95DCF77-2FB9-40B8-90A0-CFE5B5BE03E5}" dt="2023-11-23T07:38:11.191" v="7038" actId="1076"/>
          <ac:picMkLst>
            <pc:docMk/>
            <pc:sldMk cId="2860634372" sldId="323"/>
            <ac:picMk id="9" creationId="{EDDF8D15-14D0-DABC-9EAF-5AECE5568B04}"/>
          </ac:picMkLst>
        </pc:picChg>
        <pc:picChg chg="add mod">
          <ac:chgData name="Michel Lutz" userId="d810f87b7268411f" providerId="LiveId" clId="{F95DCF77-2FB9-40B8-90A0-CFE5B5BE03E5}" dt="2023-11-23T07:38:14.210" v="7039" actId="1076"/>
          <ac:picMkLst>
            <pc:docMk/>
            <pc:sldMk cId="2860634372" sldId="323"/>
            <ac:picMk id="10" creationId="{F97301AF-5C7F-819A-0EC3-98B9EE7BFC70}"/>
          </ac:picMkLst>
        </pc:picChg>
      </pc:sldChg>
      <pc:sldChg chg="addSp delSp modSp new mod">
        <pc:chgData name="Michel Lutz" userId="d810f87b7268411f" providerId="LiveId" clId="{F95DCF77-2FB9-40B8-90A0-CFE5B5BE03E5}" dt="2023-11-23T07:40:09.033" v="7043" actId="790"/>
        <pc:sldMkLst>
          <pc:docMk/>
          <pc:sldMk cId="1310732117" sldId="324"/>
        </pc:sldMkLst>
        <pc:spChg chg="del">
          <ac:chgData name="Michel Lutz" userId="d810f87b7268411f" providerId="LiveId" clId="{F95DCF77-2FB9-40B8-90A0-CFE5B5BE03E5}" dt="2023-11-21T08:06:19.644" v="3568" actId="478"/>
          <ac:spMkLst>
            <pc:docMk/>
            <pc:sldMk cId="1310732117" sldId="324"/>
            <ac:spMk id="2" creationId="{531876E7-5DE9-B5F8-F02D-BDD204BB0D31}"/>
          </ac:spMkLst>
        </pc:spChg>
        <pc:spChg chg="del">
          <ac:chgData name="Michel Lutz" userId="d810f87b7268411f" providerId="LiveId" clId="{F95DCF77-2FB9-40B8-90A0-CFE5B5BE03E5}" dt="2023-11-21T08:06:20.851" v="3569" actId="478"/>
          <ac:spMkLst>
            <pc:docMk/>
            <pc:sldMk cId="1310732117" sldId="324"/>
            <ac:spMk id="3" creationId="{72CB11A7-04F9-86B0-B4B4-F0A790315217}"/>
          </ac:spMkLst>
        </pc:spChg>
        <pc:spChg chg="del">
          <ac:chgData name="Michel Lutz" userId="d810f87b7268411f" providerId="LiveId" clId="{F95DCF77-2FB9-40B8-90A0-CFE5B5BE03E5}" dt="2023-11-21T08:27:20.781" v="3733" actId="478"/>
          <ac:spMkLst>
            <pc:docMk/>
            <pc:sldMk cId="1310732117" sldId="324"/>
            <ac:spMk id="5" creationId="{A647524F-B79E-0EC1-3D3B-DE508BE056B9}"/>
          </ac:spMkLst>
        </pc:spChg>
        <pc:spChg chg="add mod">
          <ac:chgData name="Michel Lutz" userId="d810f87b7268411f" providerId="LiveId" clId="{F95DCF77-2FB9-40B8-90A0-CFE5B5BE03E5}" dt="2023-11-21T08:06:21.881" v="3570"/>
          <ac:spMkLst>
            <pc:docMk/>
            <pc:sldMk cId="1310732117" sldId="324"/>
            <ac:spMk id="7" creationId="{8D1358EB-A6F2-194A-223B-BC1FEFE23BDC}"/>
          </ac:spMkLst>
        </pc:spChg>
        <pc:spChg chg="add del mod">
          <ac:chgData name="Michel Lutz" userId="d810f87b7268411f" providerId="LiveId" clId="{F95DCF77-2FB9-40B8-90A0-CFE5B5BE03E5}" dt="2023-11-21T08:27:22.773" v="3735" actId="478"/>
          <ac:spMkLst>
            <pc:docMk/>
            <pc:sldMk cId="1310732117" sldId="324"/>
            <ac:spMk id="11" creationId="{0A09AC3C-73A6-6085-99DF-C015AB154873}"/>
          </ac:spMkLst>
        </pc:spChg>
        <pc:spChg chg="add mod">
          <ac:chgData name="Michel Lutz" userId="d810f87b7268411f" providerId="LiveId" clId="{F95DCF77-2FB9-40B8-90A0-CFE5B5BE03E5}" dt="2023-11-23T07:40:09.033" v="7043" actId="790"/>
          <ac:spMkLst>
            <pc:docMk/>
            <pc:sldMk cId="1310732117" sldId="324"/>
            <ac:spMk id="12" creationId="{C335796B-4B6C-D218-95AF-857F6B215EB4}"/>
          </ac:spMkLst>
        </pc:spChg>
        <pc:picChg chg="add mod">
          <ac:chgData name="Michel Lutz" userId="d810f87b7268411f" providerId="LiveId" clId="{F95DCF77-2FB9-40B8-90A0-CFE5B5BE03E5}" dt="2023-11-23T07:38:32.280" v="7041" actId="1076"/>
          <ac:picMkLst>
            <pc:docMk/>
            <pc:sldMk cId="1310732117" sldId="324"/>
            <ac:picMk id="8" creationId="{979DBEC5-0D5A-E904-D415-1455F0DD0C2C}"/>
          </ac:picMkLst>
        </pc:picChg>
        <pc:picChg chg="add mod">
          <ac:chgData name="Michel Lutz" userId="d810f87b7268411f" providerId="LiveId" clId="{F95DCF77-2FB9-40B8-90A0-CFE5B5BE03E5}" dt="2023-11-23T07:38:30.073" v="7040" actId="1076"/>
          <ac:picMkLst>
            <pc:docMk/>
            <pc:sldMk cId="1310732117" sldId="324"/>
            <ac:picMk id="10" creationId="{E4A1281F-C9E1-CC5D-3FFA-6369E902ED24}"/>
          </ac:picMkLst>
        </pc:picChg>
      </pc:sldChg>
      <pc:sldChg chg="addSp delSp modSp new mod">
        <pc:chgData name="Michel Lutz" userId="d810f87b7268411f" providerId="LiveId" clId="{F95DCF77-2FB9-40B8-90A0-CFE5B5BE03E5}" dt="2023-11-23T08:11:23.053" v="7877" actId="790"/>
        <pc:sldMkLst>
          <pc:docMk/>
          <pc:sldMk cId="2289467245" sldId="325"/>
        </pc:sldMkLst>
        <pc:spChg chg="del">
          <ac:chgData name="Michel Lutz" userId="d810f87b7268411f" providerId="LiveId" clId="{F95DCF77-2FB9-40B8-90A0-CFE5B5BE03E5}" dt="2023-11-21T08:25:35.770" v="3623" actId="478"/>
          <ac:spMkLst>
            <pc:docMk/>
            <pc:sldMk cId="2289467245" sldId="325"/>
            <ac:spMk id="2" creationId="{7CE38EA3-9B4C-39DC-2F90-482C2CB83669}"/>
          </ac:spMkLst>
        </pc:spChg>
        <pc:spChg chg="mod">
          <ac:chgData name="Michel Lutz" userId="d810f87b7268411f" providerId="LiveId" clId="{F95DCF77-2FB9-40B8-90A0-CFE5B5BE03E5}" dt="2023-11-23T08:11:23.053" v="7877" actId="790"/>
          <ac:spMkLst>
            <pc:docMk/>
            <pc:sldMk cId="2289467245" sldId="325"/>
            <ac:spMk id="4" creationId="{54686107-A959-498F-EB74-460B05921EDF}"/>
          </ac:spMkLst>
        </pc:spChg>
        <pc:spChg chg="add mod">
          <ac:chgData name="Michel Lutz" userId="d810f87b7268411f" providerId="LiveId" clId="{F95DCF77-2FB9-40B8-90A0-CFE5B5BE03E5}" dt="2023-11-21T08:38:53.645" v="3977" actId="20577"/>
          <ac:spMkLst>
            <pc:docMk/>
            <pc:sldMk cId="2289467245" sldId="325"/>
            <ac:spMk id="6" creationId="{760956CB-A4A0-8DAE-D490-F66335BD14B9}"/>
          </ac:spMkLst>
        </pc:spChg>
        <pc:spChg chg="add del mod">
          <ac:chgData name="Michel Lutz" userId="d810f87b7268411f" providerId="LiveId" clId="{F95DCF77-2FB9-40B8-90A0-CFE5B5BE03E5}" dt="2023-11-21T08:31:43.896" v="3805" actId="1076"/>
          <ac:spMkLst>
            <pc:docMk/>
            <pc:sldMk cId="2289467245" sldId="325"/>
            <ac:spMk id="11" creationId="{20BC3347-FB9C-893E-846C-117F3B684613}"/>
          </ac:spMkLst>
        </pc:spChg>
        <pc:spChg chg="add mod">
          <ac:chgData name="Michel Lutz" userId="d810f87b7268411f" providerId="LiveId" clId="{F95DCF77-2FB9-40B8-90A0-CFE5B5BE03E5}" dt="2023-11-21T08:34:03.132" v="3854" actId="313"/>
          <ac:spMkLst>
            <pc:docMk/>
            <pc:sldMk cId="2289467245" sldId="325"/>
            <ac:spMk id="16" creationId="{AAAD57AE-FB29-B18B-7C28-414386353784}"/>
          </ac:spMkLst>
        </pc:spChg>
        <pc:spChg chg="add mod">
          <ac:chgData name="Michel Lutz" userId="d810f87b7268411f" providerId="LiveId" clId="{F95DCF77-2FB9-40B8-90A0-CFE5B5BE03E5}" dt="2023-11-21T08:36:42.859" v="3952" actId="207"/>
          <ac:spMkLst>
            <pc:docMk/>
            <pc:sldMk cId="2289467245" sldId="325"/>
            <ac:spMk id="18" creationId="{616DE044-0147-D49E-5777-FF0E396E0334}"/>
          </ac:spMkLst>
        </pc:spChg>
        <pc:picChg chg="add mod">
          <ac:chgData name="Michel Lutz" userId="d810f87b7268411f" providerId="LiveId" clId="{F95DCF77-2FB9-40B8-90A0-CFE5B5BE03E5}" dt="2023-11-21T08:38:35.963" v="3968" actId="1076"/>
          <ac:picMkLst>
            <pc:docMk/>
            <pc:sldMk cId="2289467245" sldId="325"/>
            <ac:picMk id="15" creationId="{93129F03-1275-8182-6B23-2FA3EF83220C}"/>
          </ac:picMkLst>
        </pc:picChg>
        <pc:picChg chg="add mod">
          <ac:chgData name="Michel Lutz" userId="d810f87b7268411f" providerId="LiveId" clId="{F95DCF77-2FB9-40B8-90A0-CFE5B5BE03E5}" dt="2023-11-21T08:38:37.474" v="3969" actId="1076"/>
          <ac:picMkLst>
            <pc:docMk/>
            <pc:sldMk cId="2289467245" sldId="325"/>
            <ac:picMk id="20" creationId="{E43F46D9-4871-8BA6-301C-C0BBD4F155BA}"/>
          </ac:picMkLst>
        </pc:picChg>
        <pc:picChg chg="add mod">
          <ac:chgData name="Michel Lutz" userId="d810f87b7268411f" providerId="LiveId" clId="{F95DCF77-2FB9-40B8-90A0-CFE5B5BE03E5}" dt="2023-11-21T08:38:40.300" v="3970" actId="1076"/>
          <ac:picMkLst>
            <pc:docMk/>
            <pc:sldMk cId="2289467245" sldId="325"/>
            <ac:picMk id="22" creationId="{40C91E3D-CF68-2553-C2C1-4B111A5A80AC}"/>
          </ac:picMkLst>
        </pc:picChg>
        <pc:cxnChg chg="add mod">
          <ac:chgData name="Michel Lutz" userId="d810f87b7268411f" providerId="LiveId" clId="{F95DCF77-2FB9-40B8-90A0-CFE5B5BE03E5}" dt="2023-11-21T08:28:50.317" v="3768" actId="692"/>
          <ac:cxnSpMkLst>
            <pc:docMk/>
            <pc:sldMk cId="2289467245" sldId="325"/>
            <ac:cxnSpMk id="8" creationId="{FFFE2847-8116-C856-2894-8D97ACF1AD94}"/>
          </ac:cxnSpMkLst>
        </pc:cxnChg>
        <pc:cxnChg chg="add mod">
          <ac:chgData name="Michel Lutz" userId="d810f87b7268411f" providerId="LiveId" clId="{F95DCF77-2FB9-40B8-90A0-CFE5B5BE03E5}" dt="2023-11-21T08:32:09.321" v="3816" actId="1038"/>
          <ac:cxnSpMkLst>
            <pc:docMk/>
            <pc:sldMk cId="2289467245" sldId="325"/>
            <ac:cxnSpMk id="13" creationId="{9D11BBE9-21F9-DEA5-86B8-50BABD543114}"/>
          </ac:cxnSpMkLst>
        </pc:cxnChg>
        <pc:cxnChg chg="add mod">
          <ac:chgData name="Michel Lutz" userId="d810f87b7268411f" providerId="LiveId" clId="{F95DCF77-2FB9-40B8-90A0-CFE5B5BE03E5}" dt="2023-11-21T08:34:11.754" v="3856" actId="1076"/>
          <ac:cxnSpMkLst>
            <pc:docMk/>
            <pc:sldMk cId="2289467245" sldId="325"/>
            <ac:cxnSpMk id="17" creationId="{385F9E44-E63D-5209-56FA-31D66BBBF89C}"/>
          </ac:cxnSpMkLst>
        </pc:cxnChg>
        <pc:cxnChg chg="add mod">
          <ac:chgData name="Michel Lutz" userId="d810f87b7268411f" providerId="LiveId" clId="{F95DCF77-2FB9-40B8-90A0-CFE5B5BE03E5}" dt="2023-11-21T08:38:45.166" v="3972" actId="1076"/>
          <ac:cxnSpMkLst>
            <pc:docMk/>
            <pc:sldMk cId="2289467245" sldId="325"/>
            <ac:cxnSpMk id="23" creationId="{382B9A76-A4D1-E6D7-B6BB-2B2842EDCC8B}"/>
          </ac:cxnSpMkLst>
        </pc:cxnChg>
      </pc:sldChg>
      <pc:sldChg chg="addSp delSp modSp add mod">
        <pc:chgData name="Michel Lutz" userId="d810f87b7268411f" providerId="LiveId" clId="{F95DCF77-2FB9-40B8-90A0-CFE5B5BE03E5}" dt="2023-11-23T08:11:27.757" v="7878" actId="790"/>
        <pc:sldMkLst>
          <pc:docMk/>
          <pc:sldMk cId="3377772658" sldId="326"/>
        </pc:sldMkLst>
        <pc:spChg chg="mod">
          <ac:chgData name="Michel Lutz" userId="d810f87b7268411f" providerId="LiveId" clId="{F95DCF77-2FB9-40B8-90A0-CFE5B5BE03E5}" dt="2023-11-23T08:11:27.757" v="7878" actId="790"/>
          <ac:spMkLst>
            <pc:docMk/>
            <pc:sldMk cId="3377772658" sldId="326"/>
            <ac:spMk id="4" creationId="{54686107-A959-498F-EB74-460B05921EDF}"/>
          </ac:spMkLst>
        </pc:spChg>
        <pc:spChg chg="mod">
          <ac:chgData name="Michel Lutz" userId="d810f87b7268411f" providerId="LiveId" clId="{F95DCF77-2FB9-40B8-90A0-CFE5B5BE03E5}" dt="2023-11-21T08:46:21.569" v="4247" actId="20577"/>
          <ac:spMkLst>
            <pc:docMk/>
            <pc:sldMk cId="3377772658" sldId="326"/>
            <ac:spMk id="6" creationId="{760956CB-A4A0-8DAE-D490-F66335BD14B9}"/>
          </ac:spMkLst>
        </pc:spChg>
        <pc:spChg chg="mod">
          <ac:chgData name="Michel Lutz" userId="d810f87b7268411f" providerId="LiveId" clId="{F95DCF77-2FB9-40B8-90A0-CFE5B5BE03E5}" dt="2023-11-23T07:56:32.027" v="7409" actId="20577"/>
          <ac:spMkLst>
            <pc:docMk/>
            <pc:sldMk cId="3377772658" sldId="326"/>
            <ac:spMk id="11" creationId="{20BC3347-FB9C-893E-846C-117F3B684613}"/>
          </ac:spMkLst>
        </pc:spChg>
        <pc:spChg chg="add del mod">
          <ac:chgData name="Michel Lutz" userId="d810f87b7268411f" providerId="LiveId" clId="{F95DCF77-2FB9-40B8-90A0-CFE5B5BE03E5}" dt="2023-11-21T08:52:06.972" v="4563" actId="478"/>
          <ac:spMkLst>
            <pc:docMk/>
            <pc:sldMk cId="3377772658" sldId="326"/>
            <ac:spMk id="12" creationId="{FB131E19-70F3-6B0F-C7D2-F2B29C9DD586}"/>
          </ac:spMkLst>
        </pc:spChg>
        <pc:spChg chg="mod">
          <ac:chgData name="Michel Lutz" userId="d810f87b7268411f" providerId="LiveId" clId="{F95DCF77-2FB9-40B8-90A0-CFE5B5BE03E5}" dt="2023-11-23T07:56:17.759" v="7387" actId="1076"/>
          <ac:spMkLst>
            <pc:docMk/>
            <pc:sldMk cId="3377772658" sldId="326"/>
            <ac:spMk id="16" creationId="{AAAD57AE-FB29-B18B-7C28-414386353784}"/>
          </ac:spMkLst>
        </pc:spChg>
        <pc:spChg chg="mod">
          <ac:chgData name="Michel Lutz" userId="d810f87b7268411f" providerId="LiveId" clId="{F95DCF77-2FB9-40B8-90A0-CFE5B5BE03E5}" dt="2023-11-23T07:56:11.009" v="7385" actId="1076"/>
          <ac:spMkLst>
            <pc:docMk/>
            <pc:sldMk cId="3377772658" sldId="326"/>
            <ac:spMk id="18" creationId="{616DE044-0147-D49E-5777-FF0E396E0334}"/>
          </ac:spMkLst>
        </pc:spChg>
        <pc:picChg chg="add del mod">
          <ac:chgData name="Michel Lutz" userId="d810f87b7268411f" providerId="LiveId" clId="{F95DCF77-2FB9-40B8-90A0-CFE5B5BE03E5}" dt="2023-11-21T08:46:28.132" v="4249" actId="478"/>
          <ac:picMkLst>
            <pc:docMk/>
            <pc:sldMk cId="3377772658" sldId="326"/>
            <ac:picMk id="7" creationId="{95D928AA-CB82-4BAA-CB3B-4206FD28EC6D}"/>
          </ac:picMkLst>
        </pc:picChg>
        <pc:picChg chg="add mod">
          <ac:chgData name="Michel Lutz" userId="d810f87b7268411f" providerId="LiveId" clId="{F95DCF77-2FB9-40B8-90A0-CFE5B5BE03E5}" dt="2023-11-23T07:55:56.304" v="7384" actId="1076"/>
          <ac:picMkLst>
            <pc:docMk/>
            <pc:sldMk cId="3377772658" sldId="326"/>
            <ac:picMk id="7" creationId="{BC8BDD88-F658-6CE8-16FC-8A53AC813903}"/>
          </ac:picMkLst>
        </pc:picChg>
        <pc:picChg chg="add del mod">
          <ac:chgData name="Michel Lutz" userId="d810f87b7268411f" providerId="LiveId" clId="{F95DCF77-2FB9-40B8-90A0-CFE5B5BE03E5}" dt="2023-11-21T08:46:28.746" v="4250" actId="478"/>
          <ac:picMkLst>
            <pc:docMk/>
            <pc:sldMk cId="3377772658" sldId="326"/>
            <ac:picMk id="10" creationId="{5D66FF5B-380B-161C-D5ED-9B0FA287E69C}"/>
          </ac:picMkLst>
        </pc:picChg>
        <pc:picChg chg="del">
          <ac:chgData name="Michel Lutz" userId="d810f87b7268411f" providerId="LiveId" clId="{F95DCF77-2FB9-40B8-90A0-CFE5B5BE03E5}" dt="2023-11-21T08:39:02.818" v="3991" actId="478"/>
          <ac:picMkLst>
            <pc:docMk/>
            <pc:sldMk cId="3377772658" sldId="326"/>
            <ac:picMk id="15" creationId="{93129F03-1275-8182-6B23-2FA3EF83220C}"/>
          </ac:picMkLst>
        </pc:picChg>
        <pc:picChg chg="add del mod">
          <ac:chgData name="Michel Lutz" userId="d810f87b7268411f" providerId="LiveId" clId="{F95DCF77-2FB9-40B8-90A0-CFE5B5BE03E5}" dt="2023-11-21T08:46:29.237" v="4251" actId="478"/>
          <ac:picMkLst>
            <pc:docMk/>
            <pc:sldMk cId="3377772658" sldId="326"/>
            <ac:picMk id="19" creationId="{6762C140-84D0-31B7-5DF7-049787C58BE7}"/>
          </ac:picMkLst>
        </pc:picChg>
        <pc:picChg chg="del">
          <ac:chgData name="Michel Lutz" userId="d810f87b7268411f" providerId="LiveId" clId="{F95DCF77-2FB9-40B8-90A0-CFE5B5BE03E5}" dt="2023-11-21T08:39:03.348" v="3992" actId="478"/>
          <ac:picMkLst>
            <pc:docMk/>
            <pc:sldMk cId="3377772658" sldId="326"/>
            <ac:picMk id="20" creationId="{E43F46D9-4871-8BA6-301C-C0BBD4F155BA}"/>
          </ac:picMkLst>
        </pc:picChg>
        <pc:picChg chg="del">
          <ac:chgData name="Michel Lutz" userId="d810f87b7268411f" providerId="LiveId" clId="{F95DCF77-2FB9-40B8-90A0-CFE5B5BE03E5}" dt="2023-11-21T08:39:03.727" v="3993" actId="478"/>
          <ac:picMkLst>
            <pc:docMk/>
            <pc:sldMk cId="3377772658" sldId="326"/>
            <ac:picMk id="22" creationId="{40C91E3D-CF68-2553-C2C1-4B111A5A80AC}"/>
          </ac:picMkLst>
        </pc:picChg>
        <pc:picChg chg="add del mod">
          <ac:chgData name="Michel Lutz" userId="d810f87b7268411f" providerId="LiveId" clId="{F95DCF77-2FB9-40B8-90A0-CFE5B5BE03E5}" dt="2023-11-21T08:46:24.423" v="4248" actId="478"/>
          <ac:picMkLst>
            <pc:docMk/>
            <pc:sldMk cId="3377772658" sldId="326"/>
            <ac:picMk id="24" creationId="{006669D6-5328-1437-D6BB-25D7F85D75E8}"/>
          </ac:picMkLst>
        </pc:picChg>
        <pc:picChg chg="add mod">
          <ac:chgData name="Michel Lutz" userId="d810f87b7268411f" providerId="LiveId" clId="{F95DCF77-2FB9-40B8-90A0-CFE5B5BE03E5}" dt="2023-11-23T07:55:53.537" v="7382" actId="1076"/>
          <ac:picMkLst>
            <pc:docMk/>
            <pc:sldMk cId="3377772658" sldId="326"/>
            <ac:picMk id="26" creationId="{3E3BAC74-3AAD-C82C-D130-2B3B66DE2B8F}"/>
          </ac:picMkLst>
        </pc:picChg>
        <pc:picChg chg="add mod">
          <ac:chgData name="Michel Lutz" userId="d810f87b7268411f" providerId="LiveId" clId="{F95DCF77-2FB9-40B8-90A0-CFE5B5BE03E5}" dt="2023-11-23T07:55:13.542" v="7373" actId="1076"/>
          <ac:picMkLst>
            <pc:docMk/>
            <pc:sldMk cId="3377772658" sldId="326"/>
            <ac:picMk id="28" creationId="{EBEBBE48-5AB1-CE18-0F40-6388EA5695D1}"/>
          </ac:picMkLst>
        </pc:picChg>
        <pc:cxnChg chg="mod">
          <ac:chgData name="Michel Lutz" userId="d810f87b7268411f" providerId="LiveId" clId="{F95DCF77-2FB9-40B8-90A0-CFE5B5BE03E5}" dt="2023-11-23T07:55:06.465" v="7368" actId="1076"/>
          <ac:cxnSpMkLst>
            <pc:docMk/>
            <pc:sldMk cId="3377772658" sldId="326"/>
            <ac:cxnSpMk id="13" creationId="{9D11BBE9-21F9-DEA5-86B8-50BABD543114}"/>
          </ac:cxnSpMkLst>
        </pc:cxnChg>
        <pc:cxnChg chg="mod">
          <ac:chgData name="Michel Lutz" userId="d810f87b7268411f" providerId="LiveId" clId="{F95DCF77-2FB9-40B8-90A0-CFE5B5BE03E5}" dt="2023-11-23T07:56:21.342" v="7388" actId="1076"/>
          <ac:cxnSpMkLst>
            <pc:docMk/>
            <pc:sldMk cId="3377772658" sldId="326"/>
            <ac:cxnSpMk id="17" creationId="{385F9E44-E63D-5209-56FA-31D66BBBF89C}"/>
          </ac:cxnSpMkLst>
        </pc:cxnChg>
        <pc:cxnChg chg="mod">
          <ac:chgData name="Michel Lutz" userId="d810f87b7268411f" providerId="LiveId" clId="{F95DCF77-2FB9-40B8-90A0-CFE5B5BE03E5}" dt="2023-11-23T07:56:15.352" v="7386" actId="1076"/>
          <ac:cxnSpMkLst>
            <pc:docMk/>
            <pc:sldMk cId="3377772658" sldId="326"/>
            <ac:cxnSpMk id="23" creationId="{382B9A76-A4D1-E6D7-B6BB-2B2842EDCC8B}"/>
          </ac:cxnSpMkLst>
        </pc:cxnChg>
      </pc:sldChg>
      <pc:sldChg chg="addSp delSp modSp add mod">
        <pc:chgData name="Michel Lutz" userId="d810f87b7268411f" providerId="LiveId" clId="{F95DCF77-2FB9-40B8-90A0-CFE5B5BE03E5}" dt="2023-11-23T08:11:33.263" v="7879" actId="790"/>
        <pc:sldMkLst>
          <pc:docMk/>
          <pc:sldMk cId="3935414082" sldId="327"/>
        </pc:sldMkLst>
        <pc:spChg chg="mod">
          <ac:chgData name="Michel Lutz" userId="d810f87b7268411f" providerId="LiveId" clId="{F95DCF77-2FB9-40B8-90A0-CFE5B5BE03E5}" dt="2023-11-23T08:11:33.263" v="7879" actId="790"/>
          <ac:spMkLst>
            <pc:docMk/>
            <pc:sldMk cId="3935414082" sldId="327"/>
            <ac:spMk id="4" creationId="{54686107-A959-498F-EB74-460B05921EDF}"/>
          </ac:spMkLst>
        </pc:spChg>
        <pc:spChg chg="mod">
          <ac:chgData name="Michel Lutz" userId="d810f87b7268411f" providerId="LiveId" clId="{F95DCF77-2FB9-40B8-90A0-CFE5B5BE03E5}" dt="2023-11-21T08:53:02.949" v="4631" actId="20577"/>
          <ac:spMkLst>
            <pc:docMk/>
            <pc:sldMk cId="3935414082" sldId="327"/>
            <ac:spMk id="6" creationId="{760956CB-A4A0-8DAE-D490-F66335BD14B9}"/>
          </ac:spMkLst>
        </pc:spChg>
        <pc:spChg chg="mod">
          <ac:chgData name="Michel Lutz" userId="d810f87b7268411f" providerId="LiveId" clId="{F95DCF77-2FB9-40B8-90A0-CFE5B5BE03E5}" dt="2023-11-21T08:54:16.216" v="4695" actId="20577"/>
          <ac:spMkLst>
            <pc:docMk/>
            <pc:sldMk cId="3935414082" sldId="327"/>
            <ac:spMk id="11" creationId="{20BC3347-FB9C-893E-846C-117F3B684613}"/>
          </ac:spMkLst>
        </pc:spChg>
        <pc:spChg chg="mod">
          <ac:chgData name="Michel Lutz" userId="d810f87b7268411f" providerId="LiveId" clId="{F95DCF77-2FB9-40B8-90A0-CFE5B5BE03E5}" dt="2023-11-21T09:17:00.773" v="5365" actId="20577"/>
          <ac:spMkLst>
            <pc:docMk/>
            <pc:sldMk cId="3935414082" sldId="327"/>
            <ac:spMk id="16" creationId="{AAAD57AE-FB29-B18B-7C28-414386353784}"/>
          </ac:spMkLst>
        </pc:spChg>
        <pc:spChg chg="mod">
          <ac:chgData name="Michel Lutz" userId="d810f87b7268411f" providerId="LiveId" clId="{F95DCF77-2FB9-40B8-90A0-CFE5B5BE03E5}" dt="2023-11-21T09:00:01.500" v="4961" actId="21"/>
          <ac:spMkLst>
            <pc:docMk/>
            <pc:sldMk cId="3935414082" sldId="327"/>
            <ac:spMk id="18" creationId="{616DE044-0147-D49E-5777-FF0E396E0334}"/>
          </ac:spMkLst>
        </pc:spChg>
        <pc:spChg chg="add mod">
          <ac:chgData name="Michel Lutz" userId="d810f87b7268411f" providerId="LiveId" clId="{F95DCF77-2FB9-40B8-90A0-CFE5B5BE03E5}" dt="2023-11-21T09:00:29.181" v="4990" actId="20577"/>
          <ac:spMkLst>
            <pc:docMk/>
            <pc:sldMk cId="3935414082" sldId="327"/>
            <ac:spMk id="24" creationId="{86C2B427-21AD-2760-57C6-AE880A04713B}"/>
          </ac:spMkLst>
        </pc:spChg>
        <pc:spChg chg="add mod">
          <ac:chgData name="Michel Lutz" userId="d810f87b7268411f" providerId="LiveId" clId="{F95DCF77-2FB9-40B8-90A0-CFE5B5BE03E5}" dt="2023-11-21T09:01:30.919" v="5015" actId="1076"/>
          <ac:spMkLst>
            <pc:docMk/>
            <pc:sldMk cId="3935414082" sldId="327"/>
            <ac:spMk id="26" creationId="{2A9B2471-2513-D98C-5305-3559D6B6C756}"/>
          </ac:spMkLst>
        </pc:spChg>
        <pc:picChg chg="add del mod">
          <ac:chgData name="Michel Lutz" userId="d810f87b7268411f" providerId="LiveId" clId="{F95DCF77-2FB9-40B8-90A0-CFE5B5BE03E5}" dt="2023-11-21T08:57:47.851" v="4929" actId="478"/>
          <ac:picMkLst>
            <pc:docMk/>
            <pc:sldMk cId="3935414082" sldId="327"/>
            <ac:picMk id="7" creationId="{4CCBD81C-7F09-7D58-526C-68C11436729A}"/>
          </ac:picMkLst>
        </pc:picChg>
        <pc:picChg chg="add mod">
          <ac:chgData name="Michel Lutz" userId="d810f87b7268411f" providerId="LiveId" clId="{F95DCF77-2FB9-40B8-90A0-CFE5B5BE03E5}" dt="2023-11-21T08:58:00.001" v="4937" actId="1076"/>
          <ac:picMkLst>
            <pc:docMk/>
            <pc:sldMk cId="3935414082" sldId="327"/>
            <ac:picMk id="10" creationId="{0E69BC0E-27C9-D897-0CF7-E87248C9A959}"/>
          </ac:picMkLst>
        </pc:picChg>
        <pc:picChg chg="add mod">
          <ac:chgData name="Michel Lutz" userId="d810f87b7268411f" providerId="LiveId" clId="{F95DCF77-2FB9-40B8-90A0-CFE5B5BE03E5}" dt="2023-11-21T08:59:28.292" v="4955" actId="1076"/>
          <ac:picMkLst>
            <pc:docMk/>
            <pc:sldMk cId="3935414082" sldId="327"/>
            <ac:picMk id="14" creationId="{7E397E8E-B7FE-071D-9B11-ACC5BB4DA895}"/>
          </ac:picMkLst>
        </pc:picChg>
        <pc:picChg chg="del">
          <ac:chgData name="Michel Lutz" userId="d810f87b7268411f" providerId="LiveId" clId="{F95DCF77-2FB9-40B8-90A0-CFE5B5BE03E5}" dt="2023-11-21T08:57:22.608" v="4922" actId="478"/>
          <ac:picMkLst>
            <pc:docMk/>
            <pc:sldMk cId="3935414082" sldId="327"/>
            <ac:picMk id="15" creationId="{93129F03-1275-8182-6B23-2FA3EF83220C}"/>
          </ac:picMkLst>
        </pc:picChg>
        <pc:picChg chg="del">
          <ac:chgData name="Michel Lutz" userId="d810f87b7268411f" providerId="LiveId" clId="{F95DCF77-2FB9-40B8-90A0-CFE5B5BE03E5}" dt="2023-11-21T08:57:24.012" v="4923" actId="478"/>
          <ac:picMkLst>
            <pc:docMk/>
            <pc:sldMk cId="3935414082" sldId="327"/>
            <ac:picMk id="20" creationId="{E43F46D9-4871-8BA6-301C-C0BBD4F155BA}"/>
          </ac:picMkLst>
        </pc:picChg>
        <pc:picChg chg="add mod">
          <ac:chgData name="Michel Lutz" userId="d810f87b7268411f" providerId="LiveId" clId="{F95DCF77-2FB9-40B8-90A0-CFE5B5BE03E5}" dt="2023-11-21T08:59:43.994" v="4960" actId="1076"/>
          <ac:picMkLst>
            <pc:docMk/>
            <pc:sldMk cId="3935414082" sldId="327"/>
            <ac:picMk id="21" creationId="{2144EE49-7687-E987-F54D-31FC0DE4647C}"/>
          </ac:picMkLst>
        </pc:picChg>
        <pc:picChg chg="del">
          <ac:chgData name="Michel Lutz" userId="d810f87b7268411f" providerId="LiveId" clId="{F95DCF77-2FB9-40B8-90A0-CFE5B5BE03E5}" dt="2023-11-21T08:57:25.641" v="4924" actId="478"/>
          <ac:picMkLst>
            <pc:docMk/>
            <pc:sldMk cId="3935414082" sldId="327"/>
            <ac:picMk id="22" creationId="{40C91E3D-CF68-2553-C2C1-4B111A5A80AC}"/>
          </ac:picMkLst>
        </pc:picChg>
        <pc:cxnChg chg="mod">
          <ac:chgData name="Michel Lutz" userId="d810f87b7268411f" providerId="LiveId" clId="{F95DCF77-2FB9-40B8-90A0-CFE5B5BE03E5}" dt="2023-11-21T08:54:31.049" v="4699" actId="1076"/>
          <ac:cxnSpMkLst>
            <pc:docMk/>
            <pc:sldMk cId="3935414082" sldId="327"/>
            <ac:cxnSpMk id="17" creationId="{385F9E44-E63D-5209-56FA-31D66BBBF89C}"/>
          </ac:cxnSpMkLst>
        </pc:cxnChg>
        <pc:cxnChg chg="mod">
          <ac:chgData name="Michel Lutz" userId="d810f87b7268411f" providerId="LiveId" clId="{F95DCF77-2FB9-40B8-90A0-CFE5B5BE03E5}" dt="2023-11-21T08:55:58.943" v="4798" actId="1038"/>
          <ac:cxnSpMkLst>
            <pc:docMk/>
            <pc:sldMk cId="3935414082" sldId="327"/>
            <ac:cxnSpMk id="23" creationId="{382B9A76-A4D1-E6D7-B6BB-2B2842EDCC8B}"/>
          </ac:cxnSpMkLst>
        </pc:cxnChg>
        <pc:cxnChg chg="add mod">
          <ac:chgData name="Michel Lutz" userId="d810f87b7268411f" providerId="LiveId" clId="{F95DCF77-2FB9-40B8-90A0-CFE5B5BE03E5}" dt="2023-11-21T09:00:37.102" v="4992" actId="1076"/>
          <ac:cxnSpMkLst>
            <pc:docMk/>
            <pc:sldMk cId="3935414082" sldId="327"/>
            <ac:cxnSpMk id="25" creationId="{6F291F4B-E75B-340F-D838-0C38267E13F4}"/>
          </ac:cxnSpMkLst>
        </pc:cxnChg>
        <pc:cxnChg chg="add mod">
          <ac:chgData name="Michel Lutz" userId="d810f87b7268411f" providerId="LiveId" clId="{F95DCF77-2FB9-40B8-90A0-CFE5B5BE03E5}" dt="2023-11-21T09:01:34.345" v="5017" actId="1076"/>
          <ac:cxnSpMkLst>
            <pc:docMk/>
            <pc:sldMk cId="3935414082" sldId="327"/>
            <ac:cxnSpMk id="27" creationId="{1B5DD360-0560-9900-4EE4-0C9B9ECC6536}"/>
          </ac:cxnSpMkLst>
        </pc:cxnChg>
      </pc:sldChg>
      <pc:sldChg chg="addSp delSp modSp add mod">
        <pc:chgData name="Michel Lutz" userId="d810f87b7268411f" providerId="LiveId" clId="{F95DCF77-2FB9-40B8-90A0-CFE5B5BE03E5}" dt="2023-11-23T08:11:38.346" v="7880" actId="790"/>
        <pc:sldMkLst>
          <pc:docMk/>
          <pc:sldMk cId="1039131782" sldId="328"/>
        </pc:sldMkLst>
        <pc:spChg chg="mod">
          <ac:chgData name="Michel Lutz" userId="d810f87b7268411f" providerId="LiveId" clId="{F95DCF77-2FB9-40B8-90A0-CFE5B5BE03E5}" dt="2023-11-23T08:11:38.346" v="7880" actId="790"/>
          <ac:spMkLst>
            <pc:docMk/>
            <pc:sldMk cId="1039131782" sldId="328"/>
            <ac:spMk id="4" creationId="{54686107-A959-498F-EB74-460B05921EDF}"/>
          </ac:spMkLst>
        </pc:spChg>
        <pc:spChg chg="mod">
          <ac:chgData name="Michel Lutz" userId="d810f87b7268411f" providerId="LiveId" clId="{F95DCF77-2FB9-40B8-90A0-CFE5B5BE03E5}" dt="2023-11-21T09:01:39.924" v="5019" actId="20577"/>
          <ac:spMkLst>
            <pc:docMk/>
            <pc:sldMk cId="1039131782" sldId="328"/>
            <ac:spMk id="6" creationId="{760956CB-A4A0-8DAE-D490-F66335BD14B9}"/>
          </ac:spMkLst>
        </pc:spChg>
        <pc:spChg chg="mod">
          <ac:chgData name="Michel Lutz" userId="d810f87b7268411f" providerId="LiveId" clId="{F95DCF77-2FB9-40B8-90A0-CFE5B5BE03E5}" dt="2023-11-21T09:05:01.347" v="5196" actId="1076"/>
          <ac:spMkLst>
            <pc:docMk/>
            <pc:sldMk cId="1039131782" sldId="328"/>
            <ac:spMk id="11" creationId="{20BC3347-FB9C-893E-846C-117F3B684613}"/>
          </ac:spMkLst>
        </pc:spChg>
        <pc:spChg chg="mod">
          <ac:chgData name="Michel Lutz" userId="d810f87b7268411f" providerId="LiveId" clId="{F95DCF77-2FB9-40B8-90A0-CFE5B5BE03E5}" dt="2023-11-21T09:05:15.988" v="5219" actId="1076"/>
          <ac:spMkLst>
            <pc:docMk/>
            <pc:sldMk cId="1039131782" sldId="328"/>
            <ac:spMk id="16" creationId="{AAAD57AE-FB29-B18B-7C28-414386353784}"/>
          </ac:spMkLst>
        </pc:spChg>
        <pc:spChg chg="mod">
          <ac:chgData name="Michel Lutz" userId="d810f87b7268411f" providerId="LiveId" clId="{F95DCF77-2FB9-40B8-90A0-CFE5B5BE03E5}" dt="2023-11-21T09:05:23.854" v="5223" actId="1076"/>
          <ac:spMkLst>
            <pc:docMk/>
            <pc:sldMk cId="1039131782" sldId="328"/>
            <ac:spMk id="18" creationId="{616DE044-0147-D49E-5777-FF0E396E0334}"/>
          </ac:spMkLst>
        </pc:spChg>
        <pc:spChg chg="mod">
          <ac:chgData name="Michel Lutz" userId="d810f87b7268411f" providerId="LiveId" clId="{F95DCF77-2FB9-40B8-90A0-CFE5B5BE03E5}" dt="2023-11-21T09:05:29.324" v="5225" actId="1076"/>
          <ac:spMkLst>
            <pc:docMk/>
            <pc:sldMk cId="1039131782" sldId="328"/>
            <ac:spMk id="24" creationId="{86C2B427-21AD-2760-57C6-AE880A04713B}"/>
          </ac:spMkLst>
        </pc:spChg>
        <pc:spChg chg="mod">
          <ac:chgData name="Michel Lutz" userId="d810f87b7268411f" providerId="LiveId" clId="{F95DCF77-2FB9-40B8-90A0-CFE5B5BE03E5}" dt="2023-11-21T09:06:29.438" v="5273" actId="20577"/>
          <ac:spMkLst>
            <pc:docMk/>
            <pc:sldMk cId="1039131782" sldId="328"/>
            <ac:spMk id="26" creationId="{2A9B2471-2513-D98C-5305-3559D6B6C756}"/>
          </ac:spMkLst>
        </pc:spChg>
        <pc:spChg chg="add mod">
          <ac:chgData name="Michel Lutz" userId="d810f87b7268411f" providerId="LiveId" clId="{F95DCF77-2FB9-40B8-90A0-CFE5B5BE03E5}" dt="2023-11-21T09:10:23.386" v="5358"/>
          <ac:spMkLst>
            <pc:docMk/>
            <pc:sldMk cId="1039131782" sldId="328"/>
            <ac:spMk id="28" creationId="{8118009D-8232-44B1-74B2-21FF1282DC67}"/>
          </ac:spMkLst>
        </pc:spChg>
        <pc:picChg chg="add mod">
          <ac:chgData name="Michel Lutz" userId="d810f87b7268411f" providerId="LiveId" clId="{F95DCF77-2FB9-40B8-90A0-CFE5B5BE03E5}" dt="2023-11-23T07:57:12.891" v="7411" actId="1076"/>
          <ac:picMkLst>
            <pc:docMk/>
            <pc:sldMk cId="1039131782" sldId="328"/>
            <ac:picMk id="7" creationId="{2F1D920A-0A8D-22D1-A1D6-FB400935DDC8}"/>
          </ac:picMkLst>
        </pc:picChg>
        <pc:picChg chg="del">
          <ac:chgData name="Michel Lutz" userId="d810f87b7268411f" providerId="LiveId" clId="{F95DCF77-2FB9-40B8-90A0-CFE5B5BE03E5}" dt="2023-11-21T09:01:42.209" v="5020" actId="478"/>
          <ac:picMkLst>
            <pc:docMk/>
            <pc:sldMk cId="1039131782" sldId="328"/>
            <ac:picMk id="10" creationId="{0E69BC0E-27C9-D897-0CF7-E87248C9A959}"/>
          </ac:picMkLst>
        </pc:picChg>
        <pc:picChg chg="add mod">
          <ac:chgData name="Michel Lutz" userId="d810f87b7268411f" providerId="LiveId" clId="{F95DCF77-2FB9-40B8-90A0-CFE5B5BE03E5}" dt="2023-11-21T09:05:55.832" v="5232" actId="1076"/>
          <ac:picMkLst>
            <pc:docMk/>
            <pc:sldMk cId="1039131782" sldId="328"/>
            <ac:picMk id="12" creationId="{046BA9BD-DE0B-5BE7-D4BD-BAA6133A54BF}"/>
          </ac:picMkLst>
        </pc:picChg>
        <pc:picChg chg="del">
          <ac:chgData name="Michel Lutz" userId="d810f87b7268411f" providerId="LiveId" clId="{F95DCF77-2FB9-40B8-90A0-CFE5B5BE03E5}" dt="2023-11-21T09:01:42.638" v="5021" actId="478"/>
          <ac:picMkLst>
            <pc:docMk/>
            <pc:sldMk cId="1039131782" sldId="328"/>
            <ac:picMk id="14" creationId="{7E397E8E-B7FE-071D-9B11-ACC5BB4DA895}"/>
          </ac:picMkLst>
        </pc:picChg>
        <pc:picChg chg="add del mod">
          <ac:chgData name="Michel Lutz" userId="d810f87b7268411f" providerId="LiveId" clId="{F95DCF77-2FB9-40B8-90A0-CFE5B5BE03E5}" dt="2023-11-21T09:06:42.108" v="5278" actId="478"/>
          <ac:picMkLst>
            <pc:docMk/>
            <pc:sldMk cId="1039131782" sldId="328"/>
            <ac:picMk id="19" creationId="{909434B5-1A38-E286-02CB-1FAFE96834D5}"/>
          </ac:picMkLst>
        </pc:picChg>
        <pc:picChg chg="del">
          <ac:chgData name="Michel Lutz" userId="d810f87b7268411f" providerId="LiveId" clId="{F95DCF77-2FB9-40B8-90A0-CFE5B5BE03E5}" dt="2023-11-21T09:01:43.033" v="5022" actId="478"/>
          <ac:picMkLst>
            <pc:docMk/>
            <pc:sldMk cId="1039131782" sldId="328"/>
            <ac:picMk id="21" creationId="{2144EE49-7687-E987-F54D-31FC0DE4647C}"/>
          </ac:picMkLst>
        </pc:picChg>
        <pc:picChg chg="add mod">
          <ac:chgData name="Michel Lutz" userId="d810f87b7268411f" providerId="LiveId" clId="{F95DCF77-2FB9-40B8-90A0-CFE5B5BE03E5}" dt="2023-11-23T07:57:11.764" v="7410" actId="1076"/>
          <ac:picMkLst>
            <pc:docMk/>
            <pc:sldMk cId="1039131782" sldId="328"/>
            <ac:picMk id="22" creationId="{BF9775EE-3577-CE4A-AEE9-8D9A87926F73}"/>
          </ac:picMkLst>
        </pc:picChg>
        <pc:cxnChg chg="mod">
          <ac:chgData name="Michel Lutz" userId="d810f87b7268411f" providerId="LiveId" clId="{F95DCF77-2FB9-40B8-90A0-CFE5B5BE03E5}" dt="2023-11-21T09:04:59.057" v="5195" actId="1076"/>
          <ac:cxnSpMkLst>
            <pc:docMk/>
            <pc:sldMk cId="1039131782" sldId="328"/>
            <ac:cxnSpMk id="13" creationId="{9D11BBE9-21F9-DEA5-86B8-50BABD543114}"/>
          </ac:cxnSpMkLst>
        </pc:cxnChg>
        <pc:cxnChg chg="mod">
          <ac:chgData name="Michel Lutz" userId="d810f87b7268411f" providerId="LiveId" clId="{F95DCF77-2FB9-40B8-90A0-CFE5B5BE03E5}" dt="2023-11-21T09:05:12.749" v="5218" actId="1035"/>
          <ac:cxnSpMkLst>
            <pc:docMk/>
            <pc:sldMk cId="1039131782" sldId="328"/>
            <ac:cxnSpMk id="17" creationId="{385F9E44-E63D-5209-56FA-31D66BBBF89C}"/>
          </ac:cxnSpMkLst>
        </pc:cxnChg>
        <pc:cxnChg chg="mod">
          <ac:chgData name="Michel Lutz" userId="d810f87b7268411f" providerId="LiveId" clId="{F95DCF77-2FB9-40B8-90A0-CFE5B5BE03E5}" dt="2023-11-21T09:05:20.949" v="5222" actId="1037"/>
          <ac:cxnSpMkLst>
            <pc:docMk/>
            <pc:sldMk cId="1039131782" sldId="328"/>
            <ac:cxnSpMk id="23" creationId="{382B9A76-A4D1-E6D7-B6BB-2B2842EDCC8B}"/>
          </ac:cxnSpMkLst>
        </pc:cxnChg>
        <pc:cxnChg chg="mod">
          <ac:chgData name="Michel Lutz" userId="d810f87b7268411f" providerId="LiveId" clId="{F95DCF77-2FB9-40B8-90A0-CFE5B5BE03E5}" dt="2023-11-21T09:05:26.860" v="5224" actId="1076"/>
          <ac:cxnSpMkLst>
            <pc:docMk/>
            <pc:sldMk cId="1039131782" sldId="328"/>
            <ac:cxnSpMk id="25" creationId="{6F291F4B-E75B-340F-D838-0C38267E13F4}"/>
          </ac:cxnSpMkLst>
        </pc:cxnChg>
        <pc:cxnChg chg="mod">
          <ac:chgData name="Michel Lutz" userId="d810f87b7268411f" providerId="LiveId" clId="{F95DCF77-2FB9-40B8-90A0-CFE5B5BE03E5}" dt="2023-11-21T09:05:31.437" v="5226" actId="1076"/>
          <ac:cxnSpMkLst>
            <pc:docMk/>
            <pc:sldMk cId="1039131782" sldId="328"/>
            <ac:cxnSpMk id="27" creationId="{1B5DD360-0560-9900-4EE4-0C9B9ECC6536}"/>
          </ac:cxnSpMkLst>
        </pc:cxnChg>
        <pc:cxnChg chg="add mod">
          <ac:chgData name="Michel Lutz" userId="d810f87b7268411f" providerId="LiveId" clId="{F95DCF77-2FB9-40B8-90A0-CFE5B5BE03E5}" dt="2023-11-21T09:07:34.385" v="5351" actId="1076"/>
          <ac:cxnSpMkLst>
            <pc:docMk/>
            <pc:sldMk cId="1039131782" sldId="328"/>
            <ac:cxnSpMk id="29" creationId="{DC2B380F-C0F0-337F-04E3-E2DA13EA3587}"/>
          </ac:cxnSpMkLst>
        </pc:cxnChg>
      </pc:sldChg>
      <pc:sldChg chg="addSp delSp modSp new mod">
        <pc:chgData name="Michel Lutz" userId="d810f87b7268411f" providerId="LiveId" clId="{F95DCF77-2FB9-40B8-90A0-CFE5B5BE03E5}" dt="2023-11-23T07:48:45.545" v="7145"/>
        <pc:sldMkLst>
          <pc:docMk/>
          <pc:sldMk cId="3121100188" sldId="329"/>
        </pc:sldMkLst>
        <pc:spChg chg="mod">
          <ac:chgData name="Michel Lutz" userId="d810f87b7268411f" providerId="LiveId" clId="{F95DCF77-2FB9-40B8-90A0-CFE5B5BE03E5}" dt="2023-11-22T15:18:55.224" v="5416" actId="2711"/>
          <ac:spMkLst>
            <pc:docMk/>
            <pc:sldMk cId="3121100188" sldId="329"/>
            <ac:spMk id="2" creationId="{BE2E58B7-187B-EAFD-0D8F-C020DBF83D39}"/>
          </ac:spMkLst>
        </pc:spChg>
        <pc:spChg chg="mod">
          <ac:chgData name="Michel Lutz" userId="d810f87b7268411f" providerId="LiveId" clId="{F95DCF77-2FB9-40B8-90A0-CFE5B5BE03E5}" dt="2023-11-22T15:21:55.597" v="5681" actId="313"/>
          <ac:spMkLst>
            <pc:docMk/>
            <pc:sldMk cId="3121100188" sldId="329"/>
            <ac:spMk id="3" creationId="{F45DEF6F-F83A-5DC3-16C1-C6D6548849EC}"/>
          </ac:spMkLst>
        </pc:spChg>
        <pc:spChg chg="del">
          <ac:chgData name="Michel Lutz" userId="d810f87b7268411f" providerId="LiveId" clId="{F95DCF77-2FB9-40B8-90A0-CFE5B5BE03E5}" dt="2023-11-23T07:48:45.381" v="7144" actId="478"/>
          <ac:spMkLst>
            <pc:docMk/>
            <pc:sldMk cId="3121100188" sldId="329"/>
            <ac:spMk id="5" creationId="{4D95E9A2-192F-8423-CBF4-7061291CC1C6}"/>
          </ac:spMkLst>
        </pc:spChg>
        <pc:spChg chg="add mod">
          <ac:chgData name="Michel Lutz" userId="d810f87b7268411f" providerId="LiveId" clId="{F95DCF77-2FB9-40B8-90A0-CFE5B5BE03E5}" dt="2023-11-23T07:48:45.545" v="7145"/>
          <ac:spMkLst>
            <pc:docMk/>
            <pc:sldMk cId="3121100188" sldId="329"/>
            <ac:spMk id="7" creationId="{D9CF5BBA-4208-EB53-853C-7F0683F49F48}"/>
          </ac:spMkLst>
        </pc:spChg>
      </pc:sldChg>
      <pc:sldChg chg="addSp delSp modSp new mod ord">
        <pc:chgData name="Michel Lutz" userId="d810f87b7268411f" providerId="LiveId" clId="{F95DCF77-2FB9-40B8-90A0-CFE5B5BE03E5}" dt="2023-11-23T12:08:43.555" v="8232"/>
        <pc:sldMkLst>
          <pc:docMk/>
          <pc:sldMk cId="2525102330" sldId="330"/>
        </pc:sldMkLst>
        <pc:spChg chg="mod">
          <ac:chgData name="Michel Lutz" userId="d810f87b7268411f" providerId="LiveId" clId="{F95DCF77-2FB9-40B8-90A0-CFE5B5BE03E5}" dt="2023-11-23T07:18:33.386" v="6263" actId="1076"/>
          <ac:spMkLst>
            <pc:docMk/>
            <pc:sldMk cId="2525102330" sldId="330"/>
            <ac:spMk id="2" creationId="{31B1D8EA-CF61-44AF-B19E-4192FA03E9F8}"/>
          </ac:spMkLst>
        </pc:spChg>
        <pc:spChg chg="mod">
          <ac:chgData name="Michel Lutz" userId="d810f87b7268411f" providerId="LiveId" clId="{F95DCF77-2FB9-40B8-90A0-CFE5B5BE03E5}" dt="2023-11-23T07:35:32.098" v="7031" actId="1076"/>
          <ac:spMkLst>
            <pc:docMk/>
            <pc:sldMk cId="2525102330" sldId="330"/>
            <ac:spMk id="3" creationId="{FAE017D3-9B66-EE7D-E7F8-FD4A554589BD}"/>
          </ac:spMkLst>
        </pc:spChg>
        <pc:spChg chg="del">
          <ac:chgData name="Michel Lutz" userId="d810f87b7268411f" providerId="LiveId" clId="{F95DCF77-2FB9-40B8-90A0-CFE5B5BE03E5}" dt="2023-11-23T12:08:40.245" v="8231" actId="478"/>
          <ac:spMkLst>
            <pc:docMk/>
            <pc:sldMk cId="2525102330" sldId="330"/>
            <ac:spMk id="5" creationId="{0063CE27-EDEF-8726-C559-4F04014F09DD}"/>
          </ac:spMkLst>
        </pc:spChg>
        <pc:spChg chg="add mod">
          <ac:chgData name="Michel Lutz" userId="d810f87b7268411f" providerId="LiveId" clId="{F95DCF77-2FB9-40B8-90A0-CFE5B5BE03E5}" dt="2023-11-23T12:08:43.555" v="8232"/>
          <ac:spMkLst>
            <pc:docMk/>
            <pc:sldMk cId="2525102330" sldId="330"/>
            <ac:spMk id="8" creationId="{012748CB-FFC5-B38F-F196-459E9987F93D}"/>
          </ac:spMkLst>
        </pc:spChg>
        <pc:picChg chg="add mod">
          <ac:chgData name="Michel Lutz" userId="d810f87b7268411f" providerId="LiveId" clId="{F95DCF77-2FB9-40B8-90A0-CFE5B5BE03E5}" dt="2023-11-23T07:20:30.475" v="6368" actId="1076"/>
          <ac:picMkLst>
            <pc:docMk/>
            <pc:sldMk cId="2525102330" sldId="330"/>
            <ac:picMk id="7" creationId="{AAA073D2-B0B4-6103-CD5A-9617F2275C0B}"/>
          </ac:picMkLst>
        </pc:picChg>
      </pc:sldChg>
      <pc:sldChg chg="addSp delSp modSp new mod ord">
        <pc:chgData name="Michel Lutz" userId="d810f87b7268411f" providerId="LiveId" clId="{F95DCF77-2FB9-40B8-90A0-CFE5B5BE03E5}" dt="2023-11-23T07:35:43.012" v="7033"/>
        <pc:sldMkLst>
          <pc:docMk/>
          <pc:sldMk cId="1680966310" sldId="331"/>
        </pc:sldMkLst>
        <pc:spChg chg="mod">
          <ac:chgData name="Michel Lutz" userId="d810f87b7268411f" providerId="LiveId" clId="{F95DCF77-2FB9-40B8-90A0-CFE5B5BE03E5}" dt="2023-11-23T07:33:04.744" v="7000" actId="207"/>
          <ac:spMkLst>
            <pc:docMk/>
            <pc:sldMk cId="1680966310" sldId="331"/>
            <ac:spMk id="2" creationId="{DB1BA406-1E0C-7934-34FE-CC3FD0B5E420}"/>
          </ac:spMkLst>
        </pc:spChg>
        <pc:spChg chg="mod">
          <ac:chgData name="Michel Lutz" userId="d810f87b7268411f" providerId="LiveId" clId="{F95DCF77-2FB9-40B8-90A0-CFE5B5BE03E5}" dt="2023-11-23T07:34:05.197" v="7010" actId="27636"/>
          <ac:spMkLst>
            <pc:docMk/>
            <pc:sldMk cId="1680966310" sldId="331"/>
            <ac:spMk id="3" creationId="{8B905A49-9416-6CF2-A7B4-BB205743C71B}"/>
          </ac:spMkLst>
        </pc:spChg>
        <pc:spChg chg="del mod">
          <ac:chgData name="Michel Lutz" userId="d810f87b7268411f" providerId="LiveId" clId="{F95DCF77-2FB9-40B8-90A0-CFE5B5BE03E5}" dt="2023-11-23T07:22:06.766" v="6433" actId="478"/>
          <ac:spMkLst>
            <pc:docMk/>
            <pc:sldMk cId="1680966310" sldId="331"/>
            <ac:spMk id="5" creationId="{654D7336-2314-12DC-8C62-57A9FB48E7EC}"/>
          </ac:spMkLst>
        </pc:spChg>
        <pc:spChg chg="add mod">
          <ac:chgData name="Michel Lutz" userId="d810f87b7268411f" providerId="LiveId" clId="{F95DCF77-2FB9-40B8-90A0-CFE5B5BE03E5}" dt="2023-11-23T07:22:06.884" v="6434"/>
          <ac:spMkLst>
            <pc:docMk/>
            <pc:sldMk cId="1680966310" sldId="331"/>
            <ac:spMk id="7" creationId="{F5445D62-3DE9-C84E-39A9-93C3FC8D296D}"/>
          </ac:spMkLst>
        </pc:spChg>
        <pc:spChg chg="add mod">
          <ac:chgData name="Michel Lutz" userId="d810f87b7268411f" providerId="LiveId" clId="{F95DCF77-2FB9-40B8-90A0-CFE5B5BE03E5}" dt="2023-11-23T07:34:13.013" v="7020" actId="3064"/>
          <ac:spMkLst>
            <pc:docMk/>
            <pc:sldMk cId="1680966310" sldId="331"/>
            <ac:spMk id="8" creationId="{A9627F4D-21A5-D8F5-11B4-E445172AE194}"/>
          </ac:spMkLst>
        </pc:spChg>
        <pc:picChg chg="add mod">
          <ac:chgData name="Michel Lutz" userId="d810f87b7268411f" providerId="LiveId" clId="{F95DCF77-2FB9-40B8-90A0-CFE5B5BE03E5}" dt="2023-11-23T07:34:18.767" v="7021" actId="1076"/>
          <ac:picMkLst>
            <pc:docMk/>
            <pc:sldMk cId="1680966310" sldId="331"/>
            <ac:picMk id="10" creationId="{70C08A41-387E-9704-878E-4B4413F96985}"/>
          </ac:picMkLst>
        </pc:picChg>
      </pc:sldChg>
      <pc:sldChg chg="addSp delSp modSp new mod">
        <pc:chgData name="Michel Lutz" userId="d810f87b7268411f" providerId="LiveId" clId="{F95DCF77-2FB9-40B8-90A0-CFE5B5BE03E5}" dt="2023-11-23T07:58:21.079" v="7416"/>
        <pc:sldMkLst>
          <pc:docMk/>
          <pc:sldMk cId="1895275650" sldId="332"/>
        </pc:sldMkLst>
        <pc:spChg chg="del">
          <ac:chgData name="Michel Lutz" userId="d810f87b7268411f" providerId="LiveId" clId="{F95DCF77-2FB9-40B8-90A0-CFE5B5BE03E5}" dt="2023-11-23T07:50:43.920" v="7262" actId="478"/>
          <ac:spMkLst>
            <pc:docMk/>
            <pc:sldMk cId="1895275650" sldId="332"/>
            <ac:spMk id="2" creationId="{781062E3-54D7-D07E-3F1C-BAB876F57CC0}"/>
          </ac:spMkLst>
        </pc:spChg>
        <pc:spChg chg="del">
          <ac:chgData name="Michel Lutz" userId="d810f87b7268411f" providerId="LiveId" clId="{F95DCF77-2FB9-40B8-90A0-CFE5B5BE03E5}" dt="2023-11-23T07:52:37.435" v="7304" actId="478"/>
          <ac:spMkLst>
            <pc:docMk/>
            <pc:sldMk cId="1895275650" sldId="332"/>
            <ac:spMk id="3" creationId="{A35988C9-DFB6-AA54-E690-E77E038D6659}"/>
          </ac:spMkLst>
        </pc:spChg>
        <pc:spChg chg="del">
          <ac:chgData name="Michel Lutz" userId="d810f87b7268411f" providerId="LiveId" clId="{F95DCF77-2FB9-40B8-90A0-CFE5B5BE03E5}" dt="2023-11-23T07:58:20.937" v="7415" actId="478"/>
          <ac:spMkLst>
            <pc:docMk/>
            <pc:sldMk cId="1895275650" sldId="332"/>
            <ac:spMk id="5" creationId="{2526313E-23D1-1E17-00EA-1B21A0C46833}"/>
          </ac:spMkLst>
        </pc:spChg>
        <pc:spChg chg="add mod">
          <ac:chgData name="Michel Lutz" userId="d810f87b7268411f" providerId="LiveId" clId="{F95DCF77-2FB9-40B8-90A0-CFE5B5BE03E5}" dt="2023-11-23T07:54:04.985" v="7337" actId="207"/>
          <ac:spMkLst>
            <pc:docMk/>
            <pc:sldMk cId="1895275650" sldId="332"/>
            <ac:spMk id="7" creationId="{24DC6E74-E369-6CCB-6B7D-C2C8C3EC7BCB}"/>
          </ac:spMkLst>
        </pc:spChg>
        <pc:spChg chg="add mod">
          <ac:chgData name="Michel Lutz" userId="d810f87b7268411f" providerId="LiveId" clId="{F95DCF77-2FB9-40B8-90A0-CFE5B5BE03E5}" dt="2023-11-23T07:54:11.003" v="7339" actId="207"/>
          <ac:spMkLst>
            <pc:docMk/>
            <pc:sldMk cId="1895275650" sldId="332"/>
            <ac:spMk id="10" creationId="{FD91532E-8684-3C93-115D-B6DF562FA1B7}"/>
          </ac:spMkLst>
        </pc:spChg>
        <pc:spChg chg="add mod">
          <ac:chgData name="Michel Lutz" userId="d810f87b7268411f" providerId="LiveId" clId="{F95DCF77-2FB9-40B8-90A0-CFE5B5BE03E5}" dt="2023-11-23T07:54:07.259" v="7338" actId="207"/>
          <ac:spMkLst>
            <pc:docMk/>
            <pc:sldMk cId="1895275650" sldId="332"/>
            <ac:spMk id="13" creationId="{CA8B9157-1697-209F-9947-67EEFD76BCFA}"/>
          </ac:spMkLst>
        </pc:spChg>
        <pc:spChg chg="add mod">
          <ac:chgData name="Michel Lutz" userId="d810f87b7268411f" providerId="LiveId" clId="{F95DCF77-2FB9-40B8-90A0-CFE5B5BE03E5}" dt="2023-11-23T07:58:21.079" v="7416"/>
          <ac:spMkLst>
            <pc:docMk/>
            <pc:sldMk cId="1895275650" sldId="332"/>
            <ac:spMk id="14" creationId="{CE5F8C01-99DC-5C10-B37B-E123F9C68C65}"/>
          </ac:spMkLst>
        </pc:spChg>
        <pc:picChg chg="add mod">
          <ac:chgData name="Michel Lutz" userId="d810f87b7268411f" providerId="LiveId" clId="{F95DCF77-2FB9-40B8-90A0-CFE5B5BE03E5}" dt="2023-11-23T07:54:17.444" v="7341" actId="1076"/>
          <ac:picMkLst>
            <pc:docMk/>
            <pc:sldMk cId="1895275650" sldId="332"/>
            <ac:picMk id="9" creationId="{3D8A1068-4443-7596-91F5-5EAA4BB80D97}"/>
          </ac:picMkLst>
        </pc:picChg>
        <pc:picChg chg="add mod">
          <ac:chgData name="Michel Lutz" userId="d810f87b7268411f" providerId="LiveId" clId="{F95DCF77-2FB9-40B8-90A0-CFE5B5BE03E5}" dt="2023-11-23T07:54:21.383" v="7343" actId="1076"/>
          <ac:picMkLst>
            <pc:docMk/>
            <pc:sldMk cId="1895275650" sldId="332"/>
            <ac:picMk id="12" creationId="{E8BE1B34-BDF2-FFC8-348B-C4BDCB87CD00}"/>
          </ac:picMkLst>
        </pc:picChg>
      </pc:sldChg>
      <pc:sldChg chg="addSp delSp modSp new mod">
        <pc:chgData name="Michel Lutz" userId="d810f87b7268411f" providerId="LiveId" clId="{F95DCF77-2FB9-40B8-90A0-CFE5B5BE03E5}" dt="2023-11-23T08:11:16.725" v="7876" actId="14100"/>
        <pc:sldMkLst>
          <pc:docMk/>
          <pc:sldMk cId="1062523854" sldId="333"/>
        </pc:sldMkLst>
        <pc:spChg chg="mod">
          <ac:chgData name="Michel Lutz" userId="d810f87b7268411f" providerId="LiveId" clId="{F95DCF77-2FB9-40B8-90A0-CFE5B5BE03E5}" dt="2023-11-23T07:59:32.150" v="7474" actId="2711"/>
          <ac:spMkLst>
            <pc:docMk/>
            <pc:sldMk cId="1062523854" sldId="333"/>
            <ac:spMk id="2" creationId="{B368D062-B92C-E36C-0294-111CCBE853BB}"/>
          </ac:spMkLst>
        </pc:spChg>
        <pc:spChg chg="mod">
          <ac:chgData name="Michel Lutz" userId="d810f87b7268411f" providerId="LiveId" clId="{F95DCF77-2FB9-40B8-90A0-CFE5B5BE03E5}" dt="2023-11-23T08:11:16.725" v="7876" actId="14100"/>
          <ac:spMkLst>
            <pc:docMk/>
            <pc:sldMk cId="1062523854" sldId="333"/>
            <ac:spMk id="3" creationId="{E4832A36-5B74-2E9C-73D5-9432F72A50F2}"/>
          </ac:spMkLst>
        </pc:spChg>
        <pc:spChg chg="del">
          <ac:chgData name="Michel Lutz" userId="d810f87b7268411f" providerId="LiveId" clId="{F95DCF77-2FB9-40B8-90A0-CFE5B5BE03E5}" dt="2023-11-23T08:09:16.659" v="7864" actId="478"/>
          <ac:spMkLst>
            <pc:docMk/>
            <pc:sldMk cId="1062523854" sldId="333"/>
            <ac:spMk id="5" creationId="{F21877DE-E21A-4F44-C5A7-F2C26E4E268F}"/>
          </ac:spMkLst>
        </pc:spChg>
        <pc:spChg chg="add mod">
          <ac:chgData name="Michel Lutz" userId="d810f87b7268411f" providerId="LiveId" clId="{F95DCF77-2FB9-40B8-90A0-CFE5B5BE03E5}" dt="2023-11-23T08:09:16.794" v="7865"/>
          <ac:spMkLst>
            <pc:docMk/>
            <pc:sldMk cId="1062523854" sldId="333"/>
            <ac:spMk id="7" creationId="{E0FC1549-3882-6D2A-698E-E82D43857A9C}"/>
          </ac:spMkLst>
        </pc:spChg>
      </pc:sldChg>
      <pc:sldChg chg="modSp new del mod">
        <pc:chgData name="Michel Lutz" userId="d810f87b7268411f" providerId="LiveId" clId="{F95DCF77-2FB9-40B8-90A0-CFE5B5BE03E5}" dt="2023-11-23T08:36:21.957" v="8015" actId="2696"/>
        <pc:sldMkLst>
          <pc:docMk/>
          <pc:sldMk cId="3610593570" sldId="334"/>
        </pc:sldMkLst>
        <pc:spChg chg="mod">
          <ac:chgData name="Michel Lutz" userId="d810f87b7268411f" providerId="LiveId" clId="{F95DCF77-2FB9-40B8-90A0-CFE5B5BE03E5}" dt="2023-11-23T08:36:09.758" v="8014" actId="1076"/>
          <ac:spMkLst>
            <pc:docMk/>
            <pc:sldMk cId="3610593570" sldId="334"/>
            <ac:spMk id="2" creationId="{54182D3E-0F8D-612F-4784-F2678C229A75}"/>
          </ac:spMkLst>
        </pc:spChg>
      </pc:sldChg>
      <pc:sldChg chg="addSp delSp modSp new mod">
        <pc:chgData name="Michel Lutz" userId="d810f87b7268411f" providerId="LiveId" clId="{F95DCF77-2FB9-40B8-90A0-CFE5B5BE03E5}" dt="2023-11-23T08:47:47.763" v="8224" actId="1076"/>
        <pc:sldMkLst>
          <pc:docMk/>
          <pc:sldMk cId="3666859973" sldId="334"/>
        </pc:sldMkLst>
        <pc:spChg chg="mod">
          <ac:chgData name="Michel Lutz" userId="d810f87b7268411f" providerId="LiveId" clId="{F95DCF77-2FB9-40B8-90A0-CFE5B5BE03E5}" dt="2023-11-23T08:47:47.763" v="8224" actId="1076"/>
          <ac:spMkLst>
            <pc:docMk/>
            <pc:sldMk cId="3666859973" sldId="334"/>
            <ac:spMk id="2" creationId="{027424B1-EF47-72DC-C312-869190754273}"/>
          </ac:spMkLst>
        </pc:spChg>
        <pc:spChg chg="mod">
          <ac:chgData name="Michel Lutz" userId="d810f87b7268411f" providerId="LiveId" clId="{F95DCF77-2FB9-40B8-90A0-CFE5B5BE03E5}" dt="2023-11-23T08:42:02.961" v="8065" actId="1076"/>
          <ac:spMkLst>
            <pc:docMk/>
            <pc:sldMk cId="3666859973" sldId="334"/>
            <ac:spMk id="3" creationId="{37178DB0-9BAF-3781-A5E9-031D6179A7F4}"/>
          </ac:spMkLst>
        </pc:spChg>
        <pc:spChg chg="add del mod">
          <ac:chgData name="Michel Lutz" userId="d810f87b7268411f" providerId="LiveId" clId="{F95DCF77-2FB9-40B8-90A0-CFE5B5BE03E5}" dt="2023-11-23T08:43:04.870" v="8073" actId="478"/>
          <ac:spMkLst>
            <pc:docMk/>
            <pc:sldMk cId="3666859973" sldId="334"/>
            <ac:spMk id="11" creationId="{BB723729-A1F9-0C62-CFC2-8C8FE26B12E3}"/>
          </ac:spMkLst>
        </pc:spChg>
        <pc:spChg chg="add del mod">
          <ac:chgData name="Michel Lutz" userId="d810f87b7268411f" providerId="LiveId" clId="{F95DCF77-2FB9-40B8-90A0-CFE5B5BE03E5}" dt="2023-11-23T08:44:05.710" v="8079" actId="478"/>
          <ac:spMkLst>
            <pc:docMk/>
            <pc:sldMk cId="3666859973" sldId="334"/>
            <ac:spMk id="15" creationId="{314EC008-1B5B-A53D-DC36-733C0928B04B}"/>
          </ac:spMkLst>
        </pc:spChg>
        <pc:spChg chg="add del">
          <ac:chgData name="Michel Lutz" userId="d810f87b7268411f" providerId="LiveId" clId="{F95DCF77-2FB9-40B8-90A0-CFE5B5BE03E5}" dt="2023-11-23T08:44:22.402" v="8081" actId="478"/>
          <ac:spMkLst>
            <pc:docMk/>
            <pc:sldMk cId="3666859973" sldId="334"/>
            <ac:spMk id="16" creationId="{D2D6BE8E-0499-AF24-1054-998A71A5B9BD}"/>
          </ac:spMkLst>
        </pc:spChg>
        <pc:spChg chg="add del mod">
          <ac:chgData name="Michel Lutz" userId="d810f87b7268411f" providerId="LiveId" clId="{F95DCF77-2FB9-40B8-90A0-CFE5B5BE03E5}" dt="2023-11-23T08:46:05.728" v="8123" actId="478"/>
          <ac:spMkLst>
            <pc:docMk/>
            <pc:sldMk cId="3666859973" sldId="334"/>
            <ac:spMk id="17" creationId="{14B35BC3-5C3C-EDB3-4F55-BC0FBA43610C}"/>
          </ac:spMkLst>
        </pc:spChg>
        <pc:spChg chg="add mod">
          <ac:chgData name="Michel Lutz" userId="d810f87b7268411f" providerId="LiveId" clId="{F95DCF77-2FB9-40B8-90A0-CFE5B5BE03E5}" dt="2023-11-23T08:46:42.898" v="8144" actId="1076"/>
          <ac:spMkLst>
            <pc:docMk/>
            <pc:sldMk cId="3666859973" sldId="334"/>
            <ac:spMk id="18" creationId="{787DB2AE-12EE-0A69-5F23-2F7F7A9ADBE4}"/>
          </ac:spMkLst>
        </pc:spChg>
        <pc:spChg chg="add mod">
          <ac:chgData name="Michel Lutz" userId="d810f87b7268411f" providerId="LiveId" clId="{F95DCF77-2FB9-40B8-90A0-CFE5B5BE03E5}" dt="2023-11-23T08:47:25.667" v="8223" actId="1076"/>
          <ac:spMkLst>
            <pc:docMk/>
            <pc:sldMk cId="3666859973" sldId="334"/>
            <ac:spMk id="26" creationId="{833B13FD-EF81-7B35-3B89-87A2A38A1AF1}"/>
          </ac:spMkLst>
        </pc:spChg>
        <pc:picChg chg="add del mod">
          <ac:chgData name="Michel Lutz" userId="d810f87b7268411f" providerId="LiveId" clId="{F95DCF77-2FB9-40B8-90A0-CFE5B5BE03E5}" dt="2023-11-23T08:42:41.346" v="8067" actId="478"/>
          <ac:picMkLst>
            <pc:docMk/>
            <pc:sldMk cId="3666859973" sldId="334"/>
            <ac:picMk id="8" creationId="{36F3D110-2661-3E52-75EE-42358E8AC989}"/>
          </ac:picMkLst>
        </pc:picChg>
        <pc:picChg chg="add mod">
          <ac:chgData name="Michel Lutz" userId="d810f87b7268411f" providerId="LiveId" clId="{F95DCF77-2FB9-40B8-90A0-CFE5B5BE03E5}" dt="2023-11-23T08:42:48.178" v="8070" actId="1076"/>
          <ac:picMkLst>
            <pc:docMk/>
            <pc:sldMk cId="3666859973" sldId="334"/>
            <ac:picMk id="10" creationId="{4685DCA7-D01B-1A27-0C3D-D312F41DE65F}"/>
          </ac:picMkLst>
        </pc:picChg>
        <pc:picChg chg="add mod">
          <ac:chgData name="Michel Lutz" userId="d810f87b7268411f" providerId="LiveId" clId="{F95DCF77-2FB9-40B8-90A0-CFE5B5BE03E5}" dt="2023-11-23T08:46:11.485" v="8125" actId="1076"/>
          <ac:picMkLst>
            <pc:docMk/>
            <pc:sldMk cId="3666859973" sldId="334"/>
            <ac:picMk id="20" creationId="{1A79F062-CADB-FD43-ED95-D26C51F9E64B}"/>
          </ac:picMkLst>
        </pc:picChg>
        <pc:cxnChg chg="add del mod">
          <ac:chgData name="Michel Lutz" userId="d810f87b7268411f" providerId="LiveId" clId="{F95DCF77-2FB9-40B8-90A0-CFE5B5BE03E5}" dt="2023-11-23T08:43:20.801" v="8076" actId="478"/>
          <ac:cxnSpMkLst>
            <pc:docMk/>
            <pc:sldMk cId="3666859973" sldId="334"/>
            <ac:cxnSpMk id="13" creationId="{117DE8A1-BF74-0F08-EB6B-544846B3B53A}"/>
          </ac:cxnSpMkLst>
        </pc:cxnChg>
        <pc:cxnChg chg="add mod">
          <ac:chgData name="Michel Lutz" userId="d810f87b7268411f" providerId="LiveId" clId="{F95DCF77-2FB9-40B8-90A0-CFE5B5BE03E5}" dt="2023-11-23T08:46:39.399" v="8143" actId="14100"/>
          <ac:cxnSpMkLst>
            <pc:docMk/>
            <pc:sldMk cId="3666859973" sldId="334"/>
            <ac:cxnSpMk id="22" creationId="{AA1F9713-7F3D-F3DF-60BE-2DC4A4A691F7}"/>
          </ac:cxnSpMkLst>
        </pc:cxnChg>
        <pc:cxnChg chg="add mod">
          <ac:chgData name="Michel Lutz" userId="d810f87b7268411f" providerId="LiveId" clId="{F95DCF77-2FB9-40B8-90A0-CFE5B5BE03E5}" dt="2023-11-23T08:46:36.159" v="8142" actId="14100"/>
          <ac:cxnSpMkLst>
            <pc:docMk/>
            <pc:sldMk cId="3666859973" sldId="334"/>
            <ac:cxnSpMk id="23" creationId="{A5BB47C6-48AD-8575-A67F-FB8FCE05438A}"/>
          </ac:cxnSpMkLst>
        </pc:cxnChg>
      </pc:sldChg>
      <pc:sldChg chg="addSp delSp modSp new mod">
        <pc:chgData name="Michel Lutz" userId="d810f87b7268411f" providerId="LiveId" clId="{F95DCF77-2FB9-40B8-90A0-CFE5B5BE03E5}" dt="2024-01-12T07:06:38.790" v="11833"/>
        <pc:sldMkLst>
          <pc:docMk/>
          <pc:sldMk cId="3709724340" sldId="335"/>
        </pc:sldMkLst>
        <pc:spChg chg="add mod">
          <ac:chgData name="Michel Lutz" userId="d810f87b7268411f" providerId="LiveId" clId="{F95DCF77-2FB9-40B8-90A0-CFE5B5BE03E5}" dt="2024-01-12T07:06:38.790" v="11833"/>
          <ac:spMkLst>
            <pc:docMk/>
            <pc:sldMk cId="3709724340" sldId="335"/>
            <ac:spMk id="2" creationId="{545AC80C-86B4-2109-4B48-413788D5FD8E}"/>
          </ac:spMkLst>
        </pc:spChg>
        <pc:spChg chg="del">
          <ac:chgData name="Michel Lutz" userId="d810f87b7268411f" providerId="LiveId" clId="{F95DCF77-2FB9-40B8-90A0-CFE5B5BE03E5}" dt="2024-01-11T12:39:14.158" v="8403" actId="478"/>
          <ac:spMkLst>
            <pc:docMk/>
            <pc:sldMk cId="3709724340" sldId="335"/>
            <ac:spMk id="2" creationId="{5F16A5B2-4B32-AF35-9A50-C9967D952D7A}"/>
          </ac:spMkLst>
        </pc:spChg>
        <pc:spChg chg="del">
          <ac:chgData name="Michel Lutz" userId="d810f87b7268411f" providerId="LiveId" clId="{F95DCF77-2FB9-40B8-90A0-CFE5B5BE03E5}" dt="2024-01-12T07:06:38.419" v="11832" actId="478"/>
          <ac:spMkLst>
            <pc:docMk/>
            <pc:sldMk cId="3709724340" sldId="335"/>
            <ac:spMk id="4" creationId="{177DB509-0BFF-8DF8-E0EE-16B4DE00EF9C}"/>
          </ac:spMkLst>
        </pc:spChg>
        <pc:spChg chg="add mod">
          <ac:chgData name="Michel Lutz" userId="d810f87b7268411f" providerId="LiveId" clId="{F95DCF77-2FB9-40B8-90A0-CFE5B5BE03E5}" dt="2024-01-11T12:46:31.232" v="8711" actId="20577"/>
          <ac:spMkLst>
            <pc:docMk/>
            <pc:sldMk cId="3709724340" sldId="335"/>
            <ac:spMk id="6" creationId="{D77DEA58-4B75-8318-2F26-52A07CA14783}"/>
          </ac:spMkLst>
        </pc:spChg>
        <pc:spChg chg="add mod">
          <ac:chgData name="Michel Lutz" userId="d810f87b7268411f" providerId="LiveId" clId="{F95DCF77-2FB9-40B8-90A0-CFE5B5BE03E5}" dt="2024-01-11T12:43:43.142" v="8611" actId="20577"/>
          <ac:spMkLst>
            <pc:docMk/>
            <pc:sldMk cId="3709724340" sldId="335"/>
            <ac:spMk id="7" creationId="{2820A8E5-3192-ECDF-B361-C611D491D02F}"/>
          </ac:spMkLst>
        </pc:spChg>
        <pc:spChg chg="add mod">
          <ac:chgData name="Michel Lutz" userId="d810f87b7268411f" providerId="LiveId" clId="{F95DCF77-2FB9-40B8-90A0-CFE5B5BE03E5}" dt="2024-01-11T12:43:56.355" v="8616" actId="1076"/>
          <ac:spMkLst>
            <pc:docMk/>
            <pc:sldMk cId="3709724340" sldId="335"/>
            <ac:spMk id="12" creationId="{8490C76A-6D01-38E6-1B1B-1B65C1BA31BF}"/>
          </ac:spMkLst>
        </pc:spChg>
        <pc:spChg chg="add mod">
          <ac:chgData name="Michel Lutz" userId="d810f87b7268411f" providerId="LiveId" clId="{F95DCF77-2FB9-40B8-90A0-CFE5B5BE03E5}" dt="2024-01-11T12:46:26.304" v="8709" actId="404"/>
          <ac:spMkLst>
            <pc:docMk/>
            <pc:sldMk cId="3709724340" sldId="335"/>
            <ac:spMk id="15" creationId="{485C1C1A-3F71-746C-80F9-CFDB5DB56CF4}"/>
          </ac:spMkLst>
        </pc:spChg>
        <pc:picChg chg="add mod">
          <ac:chgData name="Michel Lutz" userId="d810f87b7268411f" providerId="LiveId" clId="{F95DCF77-2FB9-40B8-90A0-CFE5B5BE03E5}" dt="2024-01-11T12:45:53.109" v="8700" actId="14100"/>
          <ac:picMkLst>
            <pc:docMk/>
            <pc:sldMk cId="3709724340" sldId="335"/>
            <ac:picMk id="9" creationId="{E574B1C1-31E7-C100-FFB4-F2049AB631CF}"/>
          </ac:picMkLst>
        </pc:picChg>
        <pc:picChg chg="add del mod">
          <ac:chgData name="Michel Lutz" userId="d810f87b7268411f" providerId="LiveId" clId="{F95DCF77-2FB9-40B8-90A0-CFE5B5BE03E5}" dt="2024-01-11T12:42:10.521" v="8533" actId="478"/>
          <ac:picMkLst>
            <pc:docMk/>
            <pc:sldMk cId="3709724340" sldId="335"/>
            <ac:picMk id="11" creationId="{0BF12223-BFE7-12DE-FB14-FF43ABF646F3}"/>
          </ac:picMkLst>
        </pc:picChg>
        <pc:picChg chg="add mod">
          <ac:chgData name="Michel Lutz" userId="d810f87b7268411f" providerId="LiveId" clId="{F95DCF77-2FB9-40B8-90A0-CFE5B5BE03E5}" dt="2024-01-11T12:45:30.906" v="8660" actId="14100"/>
          <ac:picMkLst>
            <pc:docMk/>
            <pc:sldMk cId="3709724340" sldId="335"/>
            <ac:picMk id="14" creationId="{289DB5C5-B29D-E734-AD99-0336B5C85DB2}"/>
          </ac:picMkLst>
        </pc:picChg>
        <pc:picChg chg="add mod">
          <ac:chgData name="Michel Lutz" userId="d810f87b7268411f" providerId="LiveId" clId="{F95DCF77-2FB9-40B8-90A0-CFE5B5BE03E5}" dt="2024-01-11T12:46:33.249" v="8712" actId="1076"/>
          <ac:picMkLst>
            <pc:docMk/>
            <pc:sldMk cId="3709724340" sldId="335"/>
            <ac:picMk id="17" creationId="{2C38E92A-58D6-23A1-7560-4982B5C8DC01}"/>
          </ac:picMkLst>
        </pc:picChg>
      </pc:sldChg>
      <pc:sldChg chg="addSp delSp modSp new mod">
        <pc:chgData name="Michel Lutz" userId="d810f87b7268411f" providerId="LiveId" clId="{F95DCF77-2FB9-40B8-90A0-CFE5B5BE03E5}" dt="2024-01-12T07:06:44.471" v="11835"/>
        <pc:sldMkLst>
          <pc:docMk/>
          <pc:sldMk cId="1840310706" sldId="336"/>
        </pc:sldMkLst>
        <pc:spChg chg="add mod">
          <ac:chgData name="Michel Lutz" userId="d810f87b7268411f" providerId="LiveId" clId="{F95DCF77-2FB9-40B8-90A0-CFE5B5BE03E5}" dt="2024-01-12T07:06:44.471" v="11835"/>
          <ac:spMkLst>
            <pc:docMk/>
            <pc:sldMk cId="1840310706" sldId="336"/>
            <ac:spMk id="2" creationId="{4374152E-1FF2-0F61-1E87-75AE4B83ED46}"/>
          </ac:spMkLst>
        </pc:spChg>
        <pc:spChg chg="del">
          <ac:chgData name="Michel Lutz" userId="d810f87b7268411f" providerId="LiveId" clId="{F95DCF77-2FB9-40B8-90A0-CFE5B5BE03E5}" dt="2024-01-11T12:46:38.779" v="8714" actId="478"/>
          <ac:spMkLst>
            <pc:docMk/>
            <pc:sldMk cId="1840310706" sldId="336"/>
            <ac:spMk id="2" creationId="{F499C20E-2620-D3F9-E6E3-9207C018DD81}"/>
          </ac:spMkLst>
        </pc:spChg>
        <pc:spChg chg="del">
          <ac:chgData name="Michel Lutz" userId="d810f87b7268411f" providerId="LiveId" clId="{F95DCF77-2FB9-40B8-90A0-CFE5B5BE03E5}" dt="2024-01-12T07:06:44.157" v="11834" actId="478"/>
          <ac:spMkLst>
            <pc:docMk/>
            <pc:sldMk cId="1840310706" sldId="336"/>
            <ac:spMk id="4" creationId="{B144F331-329C-FDEF-332A-EA52BC6C0E35}"/>
          </ac:spMkLst>
        </pc:spChg>
        <pc:spChg chg="add mod">
          <ac:chgData name="Michel Lutz" userId="d810f87b7268411f" providerId="LiveId" clId="{F95DCF77-2FB9-40B8-90A0-CFE5B5BE03E5}" dt="2024-01-11T12:46:42.322" v="8715"/>
          <ac:spMkLst>
            <pc:docMk/>
            <pc:sldMk cId="1840310706" sldId="336"/>
            <ac:spMk id="6" creationId="{4864EBEF-CE66-764A-7ECD-A61D7017DB39}"/>
          </ac:spMkLst>
        </pc:spChg>
        <pc:picChg chg="add mod">
          <ac:chgData name="Michel Lutz" userId="d810f87b7268411f" providerId="LiveId" clId="{F95DCF77-2FB9-40B8-90A0-CFE5B5BE03E5}" dt="2024-01-12T07:05:13.754" v="11831" actId="1036"/>
          <ac:picMkLst>
            <pc:docMk/>
            <pc:sldMk cId="1840310706" sldId="336"/>
            <ac:picMk id="8" creationId="{79582457-C78E-F1C5-6105-29EAC0F7B035}"/>
          </ac:picMkLst>
        </pc:picChg>
      </pc:sldChg>
      <pc:sldChg chg="addSp delSp modSp new mod">
        <pc:chgData name="Michel Lutz" userId="d810f87b7268411f" providerId="LiveId" clId="{F95DCF77-2FB9-40B8-90A0-CFE5B5BE03E5}" dt="2024-01-12T07:07:00.894" v="11841"/>
        <pc:sldMkLst>
          <pc:docMk/>
          <pc:sldMk cId="2495299351" sldId="337"/>
        </pc:sldMkLst>
        <pc:spChg chg="del">
          <ac:chgData name="Michel Lutz" userId="d810f87b7268411f" providerId="LiveId" clId="{F95DCF77-2FB9-40B8-90A0-CFE5B5BE03E5}" dt="2024-01-11T12:51:49.662" v="8727" actId="478"/>
          <ac:spMkLst>
            <pc:docMk/>
            <pc:sldMk cId="2495299351" sldId="337"/>
            <ac:spMk id="2" creationId="{1CC96012-61CE-6CC5-CE2E-44BFEC2EF959}"/>
          </ac:spMkLst>
        </pc:spChg>
        <pc:spChg chg="add mod">
          <ac:chgData name="Michel Lutz" userId="d810f87b7268411f" providerId="LiveId" clId="{F95DCF77-2FB9-40B8-90A0-CFE5B5BE03E5}" dt="2024-01-12T07:07:00.894" v="11841"/>
          <ac:spMkLst>
            <pc:docMk/>
            <pc:sldMk cId="2495299351" sldId="337"/>
            <ac:spMk id="2" creationId="{87DE6947-5E5D-F3F5-54B1-2C69D3A7BB60}"/>
          </ac:spMkLst>
        </pc:spChg>
        <pc:spChg chg="del">
          <ac:chgData name="Michel Lutz" userId="d810f87b7268411f" providerId="LiveId" clId="{F95DCF77-2FB9-40B8-90A0-CFE5B5BE03E5}" dt="2024-01-12T07:07:00.540" v="11840" actId="478"/>
          <ac:spMkLst>
            <pc:docMk/>
            <pc:sldMk cId="2495299351" sldId="337"/>
            <ac:spMk id="4" creationId="{A89C452C-2AD4-8A67-846D-716EC474473E}"/>
          </ac:spMkLst>
        </pc:spChg>
        <pc:spChg chg="add mod">
          <ac:chgData name="Michel Lutz" userId="d810f87b7268411f" providerId="LiveId" clId="{F95DCF77-2FB9-40B8-90A0-CFE5B5BE03E5}" dt="2024-01-11T13:26:10.280" v="8891" actId="20577"/>
          <ac:spMkLst>
            <pc:docMk/>
            <pc:sldMk cId="2495299351" sldId="337"/>
            <ac:spMk id="8" creationId="{3271851A-C67F-3DA1-F3D9-2719E89B8197}"/>
          </ac:spMkLst>
        </pc:spChg>
        <pc:spChg chg="add mod">
          <ac:chgData name="Michel Lutz" userId="d810f87b7268411f" providerId="LiveId" clId="{F95DCF77-2FB9-40B8-90A0-CFE5B5BE03E5}" dt="2024-01-11T13:40:45.914" v="9292" actId="1076"/>
          <ac:spMkLst>
            <pc:docMk/>
            <pc:sldMk cId="2495299351" sldId="337"/>
            <ac:spMk id="13" creationId="{B38F83CB-6E9D-8D5C-602C-5FFDFFFC8E06}"/>
          </ac:spMkLst>
        </pc:spChg>
        <pc:picChg chg="add del mod">
          <ac:chgData name="Michel Lutz" userId="d810f87b7268411f" providerId="LiveId" clId="{F95DCF77-2FB9-40B8-90A0-CFE5B5BE03E5}" dt="2024-01-11T13:40:01.395" v="9269" actId="478"/>
          <ac:picMkLst>
            <pc:docMk/>
            <pc:sldMk cId="2495299351" sldId="337"/>
            <ac:picMk id="7" creationId="{1692483E-59B3-835D-F828-821B37856810}"/>
          </ac:picMkLst>
        </pc:picChg>
        <pc:picChg chg="add mod">
          <ac:chgData name="Michel Lutz" userId="d810f87b7268411f" providerId="LiveId" clId="{F95DCF77-2FB9-40B8-90A0-CFE5B5BE03E5}" dt="2024-01-11T13:40:44.041" v="9291" actId="1076"/>
          <ac:picMkLst>
            <pc:docMk/>
            <pc:sldMk cId="2495299351" sldId="337"/>
            <ac:picMk id="10" creationId="{52788C60-BA87-6AFE-04D0-822749D8A10E}"/>
          </ac:picMkLst>
        </pc:picChg>
        <pc:picChg chg="add mod">
          <ac:chgData name="Michel Lutz" userId="d810f87b7268411f" providerId="LiveId" clId="{F95DCF77-2FB9-40B8-90A0-CFE5B5BE03E5}" dt="2024-01-11T13:40:47.885" v="9293" actId="1076"/>
          <ac:picMkLst>
            <pc:docMk/>
            <pc:sldMk cId="2495299351" sldId="337"/>
            <ac:picMk id="12" creationId="{01CA3BF4-4110-3BD5-B00F-1A22C065A8B2}"/>
          </ac:picMkLst>
        </pc:picChg>
      </pc:sldChg>
      <pc:sldChg chg="addSp delSp modSp new mod">
        <pc:chgData name="Michel Lutz" userId="d810f87b7268411f" providerId="LiveId" clId="{F95DCF77-2FB9-40B8-90A0-CFE5B5BE03E5}" dt="2024-01-12T07:06:49.289" v="11837"/>
        <pc:sldMkLst>
          <pc:docMk/>
          <pc:sldMk cId="2524750322" sldId="338"/>
        </pc:sldMkLst>
        <pc:spChg chg="del">
          <ac:chgData name="Michel Lutz" userId="d810f87b7268411f" providerId="LiveId" clId="{F95DCF77-2FB9-40B8-90A0-CFE5B5BE03E5}" dt="2024-01-11T12:52:23.058" v="8766" actId="478"/>
          <ac:spMkLst>
            <pc:docMk/>
            <pc:sldMk cId="2524750322" sldId="338"/>
            <ac:spMk id="2" creationId="{DA8668FF-ADF9-FC91-F22E-D5D95E3E73E3}"/>
          </ac:spMkLst>
        </pc:spChg>
        <pc:spChg chg="add mod">
          <ac:chgData name="Michel Lutz" userId="d810f87b7268411f" providerId="LiveId" clId="{F95DCF77-2FB9-40B8-90A0-CFE5B5BE03E5}" dt="2024-01-12T07:06:49.289" v="11837"/>
          <ac:spMkLst>
            <pc:docMk/>
            <pc:sldMk cId="2524750322" sldId="338"/>
            <ac:spMk id="2" creationId="{DC18EDAF-3763-61E6-E115-8749306121C7}"/>
          </ac:spMkLst>
        </pc:spChg>
        <pc:spChg chg="del">
          <ac:chgData name="Michel Lutz" userId="d810f87b7268411f" providerId="LiveId" clId="{F95DCF77-2FB9-40B8-90A0-CFE5B5BE03E5}" dt="2024-01-12T07:06:48.957" v="11836" actId="478"/>
          <ac:spMkLst>
            <pc:docMk/>
            <pc:sldMk cId="2524750322" sldId="338"/>
            <ac:spMk id="4" creationId="{ECF7383C-671A-9B5F-6717-880D1E5015B2}"/>
          </ac:spMkLst>
        </pc:spChg>
        <pc:spChg chg="add mod">
          <ac:chgData name="Michel Lutz" userId="d810f87b7268411f" providerId="LiveId" clId="{F95DCF77-2FB9-40B8-90A0-CFE5B5BE03E5}" dt="2024-01-11T12:52:20.776" v="8765"/>
          <ac:spMkLst>
            <pc:docMk/>
            <pc:sldMk cId="2524750322" sldId="338"/>
            <ac:spMk id="6" creationId="{7C52703A-10E4-58AF-C1A0-24F2B0BF7B0B}"/>
          </ac:spMkLst>
        </pc:spChg>
        <pc:spChg chg="add mod">
          <ac:chgData name="Michel Lutz" userId="d810f87b7268411f" providerId="LiveId" clId="{F95DCF77-2FB9-40B8-90A0-CFE5B5BE03E5}" dt="2024-01-11T12:55:47.217" v="8837" actId="20577"/>
          <ac:spMkLst>
            <pc:docMk/>
            <pc:sldMk cId="2524750322" sldId="338"/>
            <ac:spMk id="7" creationId="{8022B06D-FD45-06F4-07A7-C1BAB03349F1}"/>
          </ac:spMkLst>
        </pc:spChg>
        <pc:spChg chg="add mod">
          <ac:chgData name="Michel Lutz" userId="d810f87b7268411f" providerId="LiveId" clId="{F95DCF77-2FB9-40B8-90A0-CFE5B5BE03E5}" dt="2024-01-11T12:54:03.108" v="8778"/>
          <ac:spMkLst>
            <pc:docMk/>
            <pc:sldMk cId="2524750322" sldId="338"/>
            <ac:spMk id="8" creationId="{B340AB74-AACD-4834-4461-BC505A368955}"/>
          </ac:spMkLst>
        </pc:spChg>
        <pc:picChg chg="add mod">
          <ac:chgData name="Michel Lutz" userId="d810f87b7268411f" providerId="LiveId" clId="{F95DCF77-2FB9-40B8-90A0-CFE5B5BE03E5}" dt="2024-01-11T13:25:17.144" v="8842" actId="1076"/>
          <ac:picMkLst>
            <pc:docMk/>
            <pc:sldMk cId="2524750322" sldId="338"/>
            <ac:picMk id="10" creationId="{84D73980-8327-B774-982D-13E00F7CA1A9}"/>
          </ac:picMkLst>
        </pc:picChg>
      </pc:sldChg>
      <pc:sldChg chg="addSp delSp modSp new mod">
        <pc:chgData name="Michel Lutz" userId="d810f87b7268411f" providerId="LiveId" clId="{F95DCF77-2FB9-40B8-90A0-CFE5B5BE03E5}" dt="2024-01-12T07:06:54.726" v="11839"/>
        <pc:sldMkLst>
          <pc:docMk/>
          <pc:sldMk cId="503490147" sldId="339"/>
        </pc:sldMkLst>
        <pc:spChg chg="add mod">
          <ac:chgData name="Michel Lutz" userId="d810f87b7268411f" providerId="LiveId" clId="{F95DCF77-2FB9-40B8-90A0-CFE5B5BE03E5}" dt="2024-01-12T07:06:54.726" v="11839"/>
          <ac:spMkLst>
            <pc:docMk/>
            <pc:sldMk cId="503490147" sldId="339"/>
            <ac:spMk id="2" creationId="{0098F307-C282-80CD-7620-4F0349C9B343}"/>
          </ac:spMkLst>
        </pc:spChg>
        <pc:spChg chg="del">
          <ac:chgData name="Michel Lutz" userId="d810f87b7268411f" providerId="LiveId" clId="{F95DCF77-2FB9-40B8-90A0-CFE5B5BE03E5}" dt="2024-01-11T13:27:46.737" v="8913" actId="478"/>
          <ac:spMkLst>
            <pc:docMk/>
            <pc:sldMk cId="503490147" sldId="339"/>
            <ac:spMk id="2" creationId="{4BDC28B4-4E6E-7B5C-09F8-9151FA738424}"/>
          </ac:spMkLst>
        </pc:spChg>
        <pc:spChg chg="del">
          <ac:chgData name="Michel Lutz" userId="d810f87b7268411f" providerId="LiveId" clId="{F95DCF77-2FB9-40B8-90A0-CFE5B5BE03E5}" dt="2024-01-12T07:06:54.401" v="11838" actId="478"/>
          <ac:spMkLst>
            <pc:docMk/>
            <pc:sldMk cId="503490147" sldId="339"/>
            <ac:spMk id="4" creationId="{57B1ADFC-E5F6-DFC0-7123-1E39BF8CD8CA}"/>
          </ac:spMkLst>
        </pc:spChg>
        <pc:spChg chg="add mod">
          <ac:chgData name="Michel Lutz" userId="d810f87b7268411f" providerId="LiveId" clId="{F95DCF77-2FB9-40B8-90A0-CFE5B5BE03E5}" dt="2024-01-11T13:28:03.859" v="8948" actId="20577"/>
          <ac:spMkLst>
            <pc:docMk/>
            <pc:sldMk cId="503490147" sldId="339"/>
            <ac:spMk id="6" creationId="{8D435668-4546-4F10-CC03-CE50D09E84FD}"/>
          </ac:spMkLst>
        </pc:spChg>
        <pc:spChg chg="add del mod">
          <ac:chgData name="Michel Lutz" userId="d810f87b7268411f" providerId="LiveId" clId="{F95DCF77-2FB9-40B8-90A0-CFE5B5BE03E5}" dt="2024-01-11T13:29:39.683" v="8988" actId="21"/>
          <ac:spMkLst>
            <pc:docMk/>
            <pc:sldMk cId="503490147" sldId="339"/>
            <ac:spMk id="7" creationId="{B38F83CB-6E9D-8D5C-602C-5FFDFFFC8E06}"/>
          </ac:spMkLst>
        </pc:spChg>
        <pc:spChg chg="add del mod">
          <ac:chgData name="Michel Lutz" userId="d810f87b7268411f" providerId="LiveId" clId="{F95DCF77-2FB9-40B8-90A0-CFE5B5BE03E5}" dt="2024-01-11T13:33:53.325" v="9109" actId="478"/>
          <ac:spMkLst>
            <pc:docMk/>
            <pc:sldMk cId="503490147" sldId="339"/>
            <ac:spMk id="8" creationId="{56D4FEF8-7C49-D5F1-7EE8-6232395484B1}"/>
          </ac:spMkLst>
        </pc:spChg>
        <pc:spChg chg="add mod">
          <ac:chgData name="Michel Lutz" userId="d810f87b7268411f" providerId="LiveId" clId="{F95DCF77-2FB9-40B8-90A0-CFE5B5BE03E5}" dt="2024-01-11T13:36:27.890" v="9168" actId="1076"/>
          <ac:spMkLst>
            <pc:docMk/>
            <pc:sldMk cId="503490147" sldId="339"/>
            <ac:spMk id="11" creationId="{2EFD792E-0268-3133-499C-5E47334B4764}"/>
          </ac:spMkLst>
        </pc:spChg>
        <pc:spChg chg="add mod">
          <ac:chgData name="Michel Lutz" userId="d810f87b7268411f" providerId="LiveId" clId="{F95DCF77-2FB9-40B8-90A0-CFE5B5BE03E5}" dt="2024-01-11T13:38:17.687" v="9199" actId="1076"/>
          <ac:spMkLst>
            <pc:docMk/>
            <pc:sldMk cId="503490147" sldId="339"/>
            <ac:spMk id="12" creationId="{61B0613B-9EF9-9B8E-A591-802361F97763}"/>
          </ac:spMkLst>
        </pc:spChg>
        <pc:spChg chg="add mod">
          <ac:chgData name="Michel Lutz" userId="d810f87b7268411f" providerId="LiveId" clId="{F95DCF77-2FB9-40B8-90A0-CFE5B5BE03E5}" dt="2024-01-11T13:36:30.706" v="9169" actId="1076"/>
          <ac:spMkLst>
            <pc:docMk/>
            <pc:sldMk cId="503490147" sldId="339"/>
            <ac:spMk id="15" creationId="{3C99A534-5CCD-C791-541E-019D7A4C1146}"/>
          </ac:spMkLst>
        </pc:spChg>
        <pc:spChg chg="add mod">
          <ac:chgData name="Michel Lutz" userId="d810f87b7268411f" providerId="LiveId" clId="{F95DCF77-2FB9-40B8-90A0-CFE5B5BE03E5}" dt="2024-01-11T13:38:55.341" v="9218" actId="20577"/>
          <ac:spMkLst>
            <pc:docMk/>
            <pc:sldMk cId="503490147" sldId="339"/>
            <ac:spMk id="20" creationId="{D980C590-7386-A551-186E-E061F1B2AA83}"/>
          </ac:spMkLst>
        </pc:spChg>
        <pc:spChg chg="add mod">
          <ac:chgData name="Michel Lutz" userId="d810f87b7268411f" providerId="LiveId" clId="{F95DCF77-2FB9-40B8-90A0-CFE5B5BE03E5}" dt="2024-01-11T13:39:26.683" v="9264" actId="1076"/>
          <ac:spMkLst>
            <pc:docMk/>
            <pc:sldMk cId="503490147" sldId="339"/>
            <ac:spMk id="21" creationId="{190D54AB-1EEE-D323-910D-17843C024497}"/>
          </ac:spMkLst>
        </pc:spChg>
        <pc:picChg chg="add mod">
          <ac:chgData name="Michel Lutz" userId="d810f87b7268411f" providerId="LiveId" clId="{F95DCF77-2FB9-40B8-90A0-CFE5B5BE03E5}" dt="2024-01-11T13:38:43.689" v="9210" actId="1076"/>
          <ac:picMkLst>
            <pc:docMk/>
            <pc:sldMk cId="503490147" sldId="339"/>
            <ac:picMk id="10" creationId="{667FB269-E987-1B15-218D-7493D6EC54F4}"/>
          </ac:picMkLst>
        </pc:picChg>
        <pc:picChg chg="add mod">
          <ac:chgData name="Michel Lutz" userId="d810f87b7268411f" providerId="LiveId" clId="{F95DCF77-2FB9-40B8-90A0-CFE5B5BE03E5}" dt="2024-01-11T13:36:38.478" v="9174" actId="14100"/>
          <ac:picMkLst>
            <pc:docMk/>
            <pc:sldMk cId="503490147" sldId="339"/>
            <ac:picMk id="14" creationId="{7FF84ABB-4C4C-A3A9-7743-05F5F2BA1706}"/>
          </ac:picMkLst>
        </pc:picChg>
        <pc:picChg chg="add mod">
          <ac:chgData name="Michel Lutz" userId="d810f87b7268411f" providerId="LiveId" clId="{F95DCF77-2FB9-40B8-90A0-CFE5B5BE03E5}" dt="2024-01-11T13:38:44.619" v="9211" actId="1076"/>
          <ac:picMkLst>
            <pc:docMk/>
            <pc:sldMk cId="503490147" sldId="339"/>
            <ac:picMk id="17" creationId="{2A37C2DD-CB82-A8D6-73E6-4D7DCEB08F28}"/>
          </ac:picMkLst>
        </pc:picChg>
        <pc:picChg chg="add mod">
          <ac:chgData name="Michel Lutz" userId="d810f87b7268411f" providerId="LiveId" clId="{F95DCF77-2FB9-40B8-90A0-CFE5B5BE03E5}" dt="2024-01-11T13:39:00.247" v="9219" actId="1076"/>
          <ac:picMkLst>
            <pc:docMk/>
            <pc:sldMk cId="503490147" sldId="339"/>
            <ac:picMk id="19" creationId="{8743658C-1A48-8550-1CBC-5BCE86B92180}"/>
          </ac:picMkLst>
        </pc:picChg>
      </pc:sldChg>
      <pc:sldChg chg="addSp delSp modSp new mod">
        <pc:chgData name="Michel Lutz" userId="d810f87b7268411f" providerId="LiveId" clId="{F95DCF77-2FB9-40B8-90A0-CFE5B5BE03E5}" dt="2024-01-12T07:07:05.913" v="11843"/>
        <pc:sldMkLst>
          <pc:docMk/>
          <pc:sldMk cId="1518332464" sldId="340"/>
        </pc:sldMkLst>
        <pc:spChg chg="del">
          <ac:chgData name="Michel Lutz" userId="d810f87b7268411f" providerId="LiveId" clId="{F95DCF77-2FB9-40B8-90A0-CFE5B5BE03E5}" dt="2024-01-11T13:28:43.929" v="8950" actId="478"/>
          <ac:spMkLst>
            <pc:docMk/>
            <pc:sldMk cId="1518332464" sldId="340"/>
            <ac:spMk id="2" creationId="{BECD8056-BA12-170B-D4E2-B48AC073C2A7}"/>
          </ac:spMkLst>
        </pc:spChg>
        <pc:spChg chg="add mod">
          <ac:chgData name="Michel Lutz" userId="d810f87b7268411f" providerId="LiveId" clId="{F95DCF77-2FB9-40B8-90A0-CFE5B5BE03E5}" dt="2024-01-12T07:07:05.913" v="11843"/>
          <ac:spMkLst>
            <pc:docMk/>
            <pc:sldMk cId="1518332464" sldId="340"/>
            <ac:spMk id="2" creationId="{F995A523-D257-D06C-F3C2-D6C1FE4706D9}"/>
          </ac:spMkLst>
        </pc:spChg>
        <pc:spChg chg="del">
          <ac:chgData name="Michel Lutz" userId="d810f87b7268411f" providerId="LiveId" clId="{F95DCF77-2FB9-40B8-90A0-CFE5B5BE03E5}" dt="2024-01-12T07:07:05.616" v="11842" actId="478"/>
          <ac:spMkLst>
            <pc:docMk/>
            <pc:sldMk cId="1518332464" sldId="340"/>
            <ac:spMk id="4" creationId="{8239FD6E-5701-6950-B575-105A2BF9A01B}"/>
          </ac:spMkLst>
        </pc:spChg>
        <pc:spChg chg="add mod">
          <ac:chgData name="Michel Lutz" userId="d810f87b7268411f" providerId="LiveId" clId="{F95DCF77-2FB9-40B8-90A0-CFE5B5BE03E5}" dt="2024-01-11T13:28:51.844" v="8970" actId="20577"/>
          <ac:spMkLst>
            <pc:docMk/>
            <pc:sldMk cId="1518332464" sldId="340"/>
            <ac:spMk id="6" creationId="{47226A44-23AA-0B96-866B-CDBDCD1DD895}"/>
          </ac:spMkLst>
        </pc:spChg>
        <pc:spChg chg="add mod">
          <ac:chgData name="Michel Lutz" userId="d810f87b7268411f" providerId="LiveId" clId="{F95DCF77-2FB9-40B8-90A0-CFE5B5BE03E5}" dt="2024-01-11T13:33:11" v="9103" actId="33524"/>
          <ac:spMkLst>
            <pc:docMk/>
            <pc:sldMk cId="1518332464" sldId="340"/>
            <ac:spMk id="9" creationId="{BC107396-F67F-1686-D2BE-F11DFE0A685F}"/>
          </ac:spMkLst>
        </pc:spChg>
        <pc:spChg chg="add mod">
          <ac:chgData name="Michel Lutz" userId="d810f87b7268411f" providerId="LiveId" clId="{F95DCF77-2FB9-40B8-90A0-CFE5B5BE03E5}" dt="2024-01-11T13:33:25.406" v="9107" actId="20577"/>
          <ac:spMkLst>
            <pc:docMk/>
            <pc:sldMk cId="1518332464" sldId="340"/>
            <ac:spMk id="12" creationId="{4EE6DC77-8E9E-4585-248E-6617793FAC19}"/>
          </ac:spMkLst>
        </pc:spChg>
        <pc:picChg chg="add mod">
          <ac:chgData name="Michel Lutz" userId="d810f87b7268411f" providerId="LiveId" clId="{F95DCF77-2FB9-40B8-90A0-CFE5B5BE03E5}" dt="2024-01-11T13:33:42.409" v="9108" actId="1076"/>
          <ac:picMkLst>
            <pc:docMk/>
            <pc:sldMk cId="1518332464" sldId="340"/>
            <ac:picMk id="8" creationId="{70A0F723-4883-8B33-1203-33216070B60B}"/>
          </ac:picMkLst>
        </pc:picChg>
        <pc:picChg chg="add mod">
          <ac:chgData name="Michel Lutz" userId="d810f87b7268411f" providerId="LiveId" clId="{F95DCF77-2FB9-40B8-90A0-CFE5B5BE03E5}" dt="2024-01-11T13:33:14.040" v="9104" actId="1076"/>
          <ac:picMkLst>
            <pc:docMk/>
            <pc:sldMk cId="1518332464" sldId="340"/>
            <ac:picMk id="11" creationId="{47F6D794-833B-62C9-5DEC-3885758F8FE4}"/>
          </ac:picMkLst>
        </pc:picChg>
        <pc:picChg chg="add mod">
          <ac:chgData name="Michel Lutz" userId="d810f87b7268411f" providerId="LiveId" clId="{F95DCF77-2FB9-40B8-90A0-CFE5B5BE03E5}" dt="2024-01-11T13:31:50.176" v="9083" actId="14100"/>
          <ac:picMkLst>
            <pc:docMk/>
            <pc:sldMk cId="1518332464" sldId="340"/>
            <ac:picMk id="14" creationId="{6CAF3CC6-BB5B-9B9B-1EF4-FAD8BDAA96B3}"/>
          </ac:picMkLst>
        </pc:picChg>
      </pc:sldChg>
      <pc:sldChg chg="addSp delSp modSp new mod">
        <pc:chgData name="Michel Lutz" userId="d810f87b7268411f" providerId="LiveId" clId="{F95DCF77-2FB9-40B8-90A0-CFE5B5BE03E5}" dt="2024-01-12T07:07:22.946" v="11849"/>
        <pc:sldMkLst>
          <pc:docMk/>
          <pc:sldMk cId="4023973594" sldId="341"/>
        </pc:sldMkLst>
        <pc:spChg chg="add mod">
          <ac:chgData name="Michel Lutz" userId="d810f87b7268411f" providerId="LiveId" clId="{F95DCF77-2FB9-40B8-90A0-CFE5B5BE03E5}" dt="2024-01-12T07:07:22.946" v="11849"/>
          <ac:spMkLst>
            <pc:docMk/>
            <pc:sldMk cId="4023973594" sldId="341"/>
            <ac:spMk id="2" creationId="{0CF7C390-FF75-4255-553F-F8F370D1798D}"/>
          </ac:spMkLst>
        </pc:spChg>
        <pc:spChg chg="del">
          <ac:chgData name="Michel Lutz" userId="d810f87b7268411f" providerId="LiveId" clId="{F95DCF77-2FB9-40B8-90A0-CFE5B5BE03E5}" dt="2024-01-11T13:40:39.851" v="9290" actId="478"/>
          <ac:spMkLst>
            <pc:docMk/>
            <pc:sldMk cId="4023973594" sldId="341"/>
            <ac:spMk id="2" creationId="{FF37EEBE-F139-769C-D747-BB13A2E1D6F1}"/>
          </ac:spMkLst>
        </pc:spChg>
        <pc:spChg chg="del">
          <ac:chgData name="Michel Lutz" userId="d810f87b7268411f" providerId="LiveId" clId="{F95DCF77-2FB9-40B8-90A0-CFE5B5BE03E5}" dt="2024-01-12T07:07:22.534" v="11848" actId="478"/>
          <ac:spMkLst>
            <pc:docMk/>
            <pc:sldMk cId="4023973594" sldId="341"/>
            <ac:spMk id="4" creationId="{3EBD608B-84F5-6037-90A2-DD76D27924CA}"/>
          </ac:spMkLst>
        </pc:spChg>
        <pc:spChg chg="add mod">
          <ac:chgData name="Michel Lutz" userId="d810f87b7268411f" providerId="LiveId" clId="{F95DCF77-2FB9-40B8-90A0-CFE5B5BE03E5}" dt="2024-01-11T13:40:35.035" v="9289" actId="20577"/>
          <ac:spMkLst>
            <pc:docMk/>
            <pc:sldMk cId="4023973594" sldId="341"/>
            <ac:spMk id="6" creationId="{267E46D4-6C7B-B688-3193-6DEA0171E2D6}"/>
          </ac:spMkLst>
        </pc:spChg>
        <pc:spChg chg="add mod">
          <ac:chgData name="Michel Lutz" userId="d810f87b7268411f" providerId="LiveId" clId="{F95DCF77-2FB9-40B8-90A0-CFE5B5BE03E5}" dt="2024-01-11T13:53:47.724" v="10148" actId="14100"/>
          <ac:spMkLst>
            <pc:docMk/>
            <pc:sldMk cId="4023973594" sldId="341"/>
            <ac:spMk id="7" creationId="{28898645-9ECC-1DFA-A686-FE774C0DF818}"/>
          </ac:spMkLst>
        </pc:spChg>
        <pc:picChg chg="add mod">
          <ac:chgData name="Michel Lutz" userId="d810f87b7268411f" providerId="LiveId" clId="{F95DCF77-2FB9-40B8-90A0-CFE5B5BE03E5}" dt="2024-01-11T13:53:15.050" v="10050" actId="1076"/>
          <ac:picMkLst>
            <pc:docMk/>
            <pc:sldMk cId="4023973594" sldId="341"/>
            <ac:picMk id="9" creationId="{DF8179DD-85E4-8CFC-D29E-126BB38EA8C4}"/>
          </ac:picMkLst>
        </pc:picChg>
      </pc:sldChg>
      <pc:sldChg chg="addSp delSp modSp new mod">
        <pc:chgData name="Michel Lutz" userId="d810f87b7268411f" providerId="LiveId" clId="{F95DCF77-2FB9-40B8-90A0-CFE5B5BE03E5}" dt="2024-01-12T07:07:18.540" v="11847"/>
        <pc:sldMkLst>
          <pc:docMk/>
          <pc:sldMk cId="4046101315" sldId="342"/>
        </pc:sldMkLst>
        <pc:spChg chg="add mod">
          <ac:chgData name="Michel Lutz" userId="d810f87b7268411f" providerId="LiveId" clId="{F95DCF77-2FB9-40B8-90A0-CFE5B5BE03E5}" dt="2024-01-12T07:07:18.540" v="11847"/>
          <ac:spMkLst>
            <pc:docMk/>
            <pc:sldMk cId="4046101315" sldId="342"/>
            <ac:spMk id="2" creationId="{2F1D6168-36D8-6693-F0DB-2018ADA55E03}"/>
          </ac:spMkLst>
        </pc:spChg>
        <pc:spChg chg="del">
          <ac:chgData name="Michel Lutz" userId="d810f87b7268411f" providerId="LiveId" clId="{F95DCF77-2FB9-40B8-90A0-CFE5B5BE03E5}" dt="2024-01-11T13:41:10.207" v="9364" actId="478"/>
          <ac:spMkLst>
            <pc:docMk/>
            <pc:sldMk cId="4046101315" sldId="342"/>
            <ac:spMk id="2" creationId="{DF14268C-BEA2-EA08-4148-73E0A73B6609}"/>
          </ac:spMkLst>
        </pc:spChg>
        <pc:spChg chg="del">
          <ac:chgData name="Michel Lutz" userId="d810f87b7268411f" providerId="LiveId" clId="{F95DCF77-2FB9-40B8-90A0-CFE5B5BE03E5}" dt="2024-01-12T07:07:18.289" v="11846" actId="478"/>
          <ac:spMkLst>
            <pc:docMk/>
            <pc:sldMk cId="4046101315" sldId="342"/>
            <ac:spMk id="4" creationId="{360F0FC7-399A-CFD0-79A1-8CF469BA3F7E}"/>
          </ac:spMkLst>
        </pc:spChg>
        <pc:spChg chg="add mod">
          <ac:chgData name="Michel Lutz" userId="d810f87b7268411f" providerId="LiveId" clId="{F95DCF77-2FB9-40B8-90A0-CFE5B5BE03E5}" dt="2024-01-11T13:41:08.354" v="9363" actId="20577"/>
          <ac:spMkLst>
            <pc:docMk/>
            <pc:sldMk cId="4046101315" sldId="342"/>
            <ac:spMk id="6" creationId="{3B655A71-7A85-6040-4159-F635D95C9F38}"/>
          </ac:spMkLst>
        </pc:spChg>
        <pc:spChg chg="add mod">
          <ac:chgData name="Michel Lutz" userId="d810f87b7268411f" providerId="LiveId" clId="{F95DCF77-2FB9-40B8-90A0-CFE5B5BE03E5}" dt="2024-01-11T13:42:47.700" v="9450" actId="1076"/>
          <ac:spMkLst>
            <pc:docMk/>
            <pc:sldMk cId="4046101315" sldId="342"/>
            <ac:spMk id="7" creationId="{2D0A8C64-AC51-41AD-9632-6FBE43C9F36A}"/>
          </ac:spMkLst>
        </pc:spChg>
        <pc:spChg chg="add mod">
          <ac:chgData name="Michel Lutz" userId="d810f87b7268411f" providerId="LiveId" clId="{F95DCF77-2FB9-40B8-90A0-CFE5B5BE03E5}" dt="2024-01-11T13:44:13.013" v="9540" actId="20577"/>
          <ac:spMkLst>
            <pc:docMk/>
            <pc:sldMk cId="4046101315" sldId="342"/>
            <ac:spMk id="10" creationId="{1F888A0C-FC52-F6C8-B509-6416FBC168F2}"/>
          </ac:spMkLst>
        </pc:spChg>
        <pc:spChg chg="add mod">
          <ac:chgData name="Michel Lutz" userId="d810f87b7268411f" providerId="LiveId" clId="{F95DCF77-2FB9-40B8-90A0-CFE5B5BE03E5}" dt="2024-01-11T13:45:26.426" v="9627" actId="122"/>
          <ac:spMkLst>
            <pc:docMk/>
            <pc:sldMk cId="4046101315" sldId="342"/>
            <ac:spMk id="11" creationId="{E5FADCF5-384F-62E4-5B1E-04978F33CE97}"/>
          </ac:spMkLst>
        </pc:spChg>
        <pc:picChg chg="add mod">
          <ac:chgData name="Michel Lutz" userId="d810f87b7268411f" providerId="LiveId" clId="{F95DCF77-2FB9-40B8-90A0-CFE5B5BE03E5}" dt="2024-01-11T13:43:16.679" v="9457" actId="1076"/>
          <ac:picMkLst>
            <pc:docMk/>
            <pc:sldMk cId="4046101315" sldId="342"/>
            <ac:picMk id="9" creationId="{61A12B8B-E2DE-887D-9208-F7228D72200C}"/>
          </ac:picMkLst>
        </pc:picChg>
      </pc:sldChg>
      <pc:sldChg chg="addSp delSp modSp new mod ord">
        <pc:chgData name="Michel Lutz" userId="d810f87b7268411f" providerId="LiveId" clId="{F95DCF77-2FB9-40B8-90A0-CFE5B5BE03E5}" dt="2024-01-12T07:07:15.137" v="11845"/>
        <pc:sldMkLst>
          <pc:docMk/>
          <pc:sldMk cId="4108922208" sldId="343"/>
        </pc:sldMkLst>
        <pc:spChg chg="del">
          <ac:chgData name="Michel Lutz" userId="d810f87b7268411f" providerId="LiveId" clId="{F95DCF77-2FB9-40B8-90A0-CFE5B5BE03E5}" dt="2024-01-11T13:49:48.735" v="9938" actId="478"/>
          <ac:spMkLst>
            <pc:docMk/>
            <pc:sldMk cId="4108922208" sldId="343"/>
            <ac:spMk id="2" creationId="{8E5E8298-CFF8-98CA-108C-2891912DDBC0}"/>
          </ac:spMkLst>
        </pc:spChg>
        <pc:spChg chg="add mod">
          <ac:chgData name="Michel Lutz" userId="d810f87b7268411f" providerId="LiveId" clId="{F95DCF77-2FB9-40B8-90A0-CFE5B5BE03E5}" dt="2024-01-12T07:07:15.137" v="11845"/>
          <ac:spMkLst>
            <pc:docMk/>
            <pc:sldMk cId="4108922208" sldId="343"/>
            <ac:spMk id="2" creationId="{E3E4ADCE-A612-A153-99E5-FAC9A8332BA2}"/>
          </ac:spMkLst>
        </pc:spChg>
        <pc:spChg chg="del">
          <ac:chgData name="Michel Lutz" userId="d810f87b7268411f" providerId="LiveId" clId="{F95DCF77-2FB9-40B8-90A0-CFE5B5BE03E5}" dt="2024-01-12T07:07:14.865" v="11844" actId="478"/>
          <ac:spMkLst>
            <pc:docMk/>
            <pc:sldMk cId="4108922208" sldId="343"/>
            <ac:spMk id="4" creationId="{349420B3-1C40-DF0B-ADC3-BD908F359AA8}"/>
          </ac:spMkLst>
        </pc:spChg>
        <pc:spChg chg="add mod">
          <ac:chgData name="Michel Lutz" userId="d810f87b7268411f" providerId="LiveId" clId="{F95DCF77-2FB9-40B8-90A0-CFE5B5BE03E5}" dt="2024-01-11T13:49:55.121" v="9941"/>
          <ac:spMkLst>
            <pc:docMk/>
            <pc:sldMk cId="4108922208" sldId="343"/>
            <ac:spMk id="8" creationId="{F5B8F0FB-84AC-C1A9-EC3F-537606EFD86C}"/>
          </ac:spMkLst>
        </pc:spChg>
        <pc:spChg chg="add mod">
          <ac:chgData name="Michel Lutz" userId="d810f87b7268411f" providerId="LiveId" clId="{F95DCF77-2FB9-40B8-90A0-CFE5B5BE03E5}" dt="2024-01-11T13:51:03.308" v="9972" actId="14100"/>
          <ac:spMkLst>
            <pc:docMk/>
            <pc:sldMk cId="4108922208" sldId="343"/>
            <ac:spMk id="11" creationId="{3284781F-97A3-04FB-7C3E-A84FFCD38D35}"/>
          </ac:spMkLst>
        </pc:spChg>
        <pc:spChg chg="add mod">
          <ac:chgData name="Michel Lutz" userId="d810f87b7268411f" providerId="LiveId" clId="{F95DCF77-2FB9-40B8-90A0-CFE5B5BE03E5}" dt="2024-01-11T13:51:11.439" v="9980" actId="14100"/>
          <ac:spMkLst>
            <pc:docMk/>
            <pc:sldMk cId="4108922208" sldId="343"/>
            <ac:spMk id="12" creationId="{25D72873-F5C0-C122-E9AE-B4ACADBF57F7}"/>
          </ac:spMkLst>
        </pc:spChg>
        <pc:spChg chg="add mod">
          <ac:chgData name="Michel Lutz" userId="d810f87b7268411f" providerId="LiveId" clId="{F95DCF77-2FB9-40B8-90A0-CFE5B5BE03E5}" dt="2024-01-11T13:52:00.090" v="10006" actId="207"/>
          <ac:spMkLst>
            <pc:docMk/>
            <pc:sldMk cId="4108922208" sldId="343"/>
            <ac:spMk id="19" creationId="{6636EECA-803B-4279-45D7-F77BCBDE4F15}"/>
          </ac:spMkLst>
        </pc:spChg>
        <pc:picChg chg="add mod">
          <ac:chgData name="Michel Lutz" userId="d810f87b7268411f" providerId="LiveId" clId="{F95DCF77-2FB9-40B8-90A0-CFE5B5BE03E5}" dt="2024-01-11T13:50:04.313" v="9947" actId="1076"/>
          <ac:picMkLst>
            <pc:docMk/>
            <pc:sldMk cId="4108922208" sldId="343"/>
            <ac:picMk id="7" creationId="{BEE8C3CB-A778-8250-E4D0-2B8476E922A2}"/>
          </ac:picMkLst>
        </pc:picChg>
        <pc:cxnChg chg="add mod">
          <ac:chgData name="Michel Lutz" userId="d810f87b7268411f" providerId="LiveId" clId="{F95DCF77-2FB9-40B8-90A0-CFE5B5BE03E5}" dt="2024-01-11T13:50:33.581" v="9955" actId="692"/>
          <ac:cxnSpMkLst>
            <pc:docMk/>
            <pc:sldMk cId="4108922208" sldId="343"/>
            <ac:cxnSpMk id="10" creationId="{4522822D-63F8-EF02-19D0-C738FB27AE07}"/>
          </ac:cxnSpMkLst>
        </pc:cxnChg>
        <pc:cxnChg chg="add mod">
          <ac:chgData name="Michel Lutz" userId="d810f87b7268411f" providerId="LiveId" clId="{F95DCF77-2FB9-40B8-90A0-CFE5B5BE03E5}" dt="2024-01-11T13:51:28.206" v="9985" actId="14100"/>
          <ac:cxnSpMkLst>
            <pc:docMk/>
            <pc:sldMk cId="4108922208" sldId="343"/>
            <ac:cxnSpMk id="13" creationId="{AC31FFA2-A11B-EE5C-AD04-C4EB5C0AC565}"/>
          </ac:cxnSpMkLst>
        </pc:cxnChg>
        <pc:cxnChg chg="add mod">
          <ac:chgData name="Michel Lutz" userId="d810f87b7268411f" providerId="LiveId" clId="{F95DCF77-2FB9-40B8-90A0-CFE5B5BE03E5}" dt="2024-01-11T13:51:46.676" v="9991" actId="692"/>
          <ac:cxnSpMkLst>
            <pc:docMk/>
            <pc:sldMk cId="4108922208" sldId="343"/>
            <ac:cxnSpMk id="16" creationId="{D27CF096-09C6-1485-191E-A148F039ECB0}"/>
          </ac:cxnSpMkLst>
        </pc:cxnChg>
      </pc:sldChg>
      <pc:sldChg chg="new del">
        <pc:chgData name="Michel Lutz" userId="d810f87b7268411f" providerId="LiveId" clId="{F95DCF77-2FB9-40B8-90A0-CFE5B5BE03E5}" dt="2024-01-11T13:45:51.047" v="9629" actId="2696"/>
        <pc:sldMkLst>
          <pc:docMk/>
          <pc:sldMk cId="4165512987" sldId="343"/>
        </pc:sldMkLst>
      </pc:sldChg>
      <pc:sldChg chg="addSp delSp modSp new mod ord">
        <pc:chgData name="Michel Lutz" userId="d810f87b7268411f" providerId="LiveId" clId="{F95DCF77-2FB9-40B8-90A0-CFE5B5BE03E5}" dt="2024-01-12T07:30:58.177" v="12157"/>
        <pc:sldMkLst>
          <pc:docMk/>
          <pc:sldMk cId="1764290233" sldId="344"/>
        </pc:sldMkLst>
        <pc:spChg chg="add mod">
          <ac:chgData name="Michel Lutz" userId="d810f87b7268411f" providerId="LiveId" clId="{F95DCF77-2FB9-40B8-90A0-CFE5B5BE03E5}" dt="2024-01-12T07:30:41.202" v="12154"/>
          <ac:spMkLst>
            <pc:docMk/>
            <pc:sldMk cId="1764290233" sldId="344"/>
            <ac:spMk id="2" creationId="{9A7C742C-FC71-A4AC-927D-442E6D3961D9}"/>
          </ac:spMkLst>
        </pc:spChg>
        <pc:spChg chg="del">
          <ac:chgData name="Michel Lutz" userId="d810f87b7268411f" providerId="LiveId" clId="{F95DCF77-2FB9-40B8-90A0-CFE5B5BE03E5}" dt="2024-01-11T13:54:25.499" v="10167" actId="478"/>
          <ac:spMkLst>
            <pc:docMk/>
            <pc:sldMk cId="1764290233" sldId="344"/>
            <ac:spMk id="2" creationId="{C6F30797-0389-744E-6634-CAFB84DC4402}"/>
          </ac:spMkLst>
        </pc:spChg>
        <pc:spChg chg="del">
          <ac:chgData name="Michel Lutz" userId="d810f87b7268411f" providerId="LiveId" clId="{F95DCF77-2FB9-40B8-90A0-CFE5B5BE03E5}" dt="2024-01-12T07:30:40.538" v="12153" actId="478"/>
          <ac:spMkLst>
            <pc:docMk/>
            <pc:sldMk cId="1764290233" sldId="344"/>
            <ac:spMk id="4" creationId="{81EC6476-F51F-2996-36CC-A56FE2F54EC7}"/>
          </ac:spMkLst>
        </pc:spChg>
        <pc:spChg chg="add mod">
          <ac:chgData name="Michel Lutz" userId="d810f87b7268411f" providerId="LiveId" clId="{F95DCF77-2FB9-40B8-90A0-CFE5B5BE03E5}" dt="2024-01-11T13:59:57.820" v="10774" actId="20577"/>
          <ac:spMkLst>
            <pc:docMk/>
            <pc:sldMk cId="1764290233" sldId="344"/>
            <ac:spMk id="6" creationId="{6C887596-A617-0C9C-079F-74029DA44C51}"/>
          </ac:spMkLst>
        </pc:spChg>
        <pc:spChg chg="add mod">
          <ac:chgData name="Michel Lutz" userId="d810f87b7268411f" providerId="LiveId" clId="{F95DCF77-2FB9-40B8-90A0-CFE5B5BE03E5}" dt="2024-01-12T07:30:47.154" v="12155" actId="1076"/>
          <ac:spMkLst>
            <pc:docMk/>
            <pc:sldMk cId="1764290233" sldId="344"/>
            <ac:spMk id="7" creationId="{39BC7EAE-9AC5-8C01-EAD3-760AD82295A5}"/>
          </ac:spMkLst>
        </pc:spChg>
      </pc:sldChg>
      <pc:sldChg chg="addSp delSp modSp new mod">
        <pc:chgData name="Michel Lutz" userId="d810f87b7268411f" providerId="LiveId" clId="{F95DCF77-2FB9-40B8-90A0-CFE5B5BE03E5}" dt="2024-01-12T07:07:28.253" v="11851"/>
        <pc:sldMkLst>
          <pc:docMk/>
          <pc:sldMk cId="2387837154" sldId="345"/>
        </pc:sldMkLst>
        <pc:spChg chg="del">
          <ac:chgData name="Michel Lutz" userId="d810f87b7268411f" providerId="LiveId" clId="{F95DCF77-2FB9-40B8-90A0-CFE5B5BE03E5}" dt="2024-01-11T14:00:28.742" v="10776" actId="478"/>
          <ac:spMkLst>
            <pc:docMk/>
            <pc:sldMk cId="2387837154" sldId="345"/>
            <ac:spMk id="2" creationId="{47F24D1E-1186-AD6B-4A10-6A200F85B333}"/>
          </ac:spMkLst>
        </pc:spChg>
        <pc:spChg chg="add mod">
          <ac:chgData name="Michel Lutz" userId="d810f87b7268411f" providerId="LiveId" clId="{F95DCF77-2FB9-40B8-90A0-CFE5B5BE03E5}" dt="2024-01-12T07:07:28.253" v="11851"/>
          <ac:spMkLst>
            <pc:docMk/>
            <pc:sldMk cId="2387837154" sldId="345"/>
            <ac:spMk id="2" creationId="{B4BE77D1-6970-0CD3-935E-0ACABEA0F7B4}"/>
          </ac:spMkLst>
        </pc:spChg>
        <pc:spChg chg="del">
          <ac:chgData name="Michel Lutz" userId="d810f87b7268411f" providerId="LiveId" clId="{F95DCF77-2FB9-40B8-90A0-CFE5B5BE03E5}" dt="2024-01-12T07:07:27.828" v="11850" actId="478"/>
          <ac:spMkLst>
            <pc:docMk/>
            <pc:sldMk cId="2387837154" sldId="345"/>
            <ac:spMk id="4" creationId="{2CC39F3B-81D9-8B9F-BBCB-86085916818D}"/>
          </ac:spMkLst>
        </pc:spChg>
        <pc:spChg chg="add mod">
          <ac:chgData name="Michel Lutz" userId="d810f87b7268411f" providerId="LiveId" clId="{F95DCF77-2FB9-40B8-90A0-CFE5B5BE03E5}" dt="2024-01-11T14:00:38.611" v="10779" actId="113"/>
          <ac:spMkLst>
            <pc:docMk/>
            <pc:sldMk cId="2387837154" sldId="345"/>
            <ac:spMk id="7" creationId="{93F2ECDD-78D4-F79C-872A-468C19E29666}"/>
          </ac:spMkLst>
        </pc:spChg>
        <pc:spChg chg="add mod">
          <ac:chgData name="Michel Lutz" userId="d810f87b7268411f" providerId="LiveId" clId="{F95DCF77-2FB9-40B8-90A0-CFE5B5BE03E5}" dt="2024-01-11T14:06:23.576" v="10978" actId="20577"/>
          <ac:spMkLst>
            <pc:docMk/>
            <pc:sldMk cId="2387837154" sldId="345"/>
            <ac:spMk id="8" creationId="{FD555F5C-5BE8-079E-5B11-9F766884EB2A}"/>
          </ac:spMkLst>
        </pc:spChg>
      </pc:sldChg>
      <pc:sldChg chg="addSp delSp modSp new mod ord">
        <pc:chgData name="Michel Lutz" userId="d810f87b7268411f" providerId="LiveId" clId="{F95DCF77-2FB9-40B8-90A0-CFE5B5BE03E5}" dt="2024-01-12T07:31:33.966" v="12182" actId="5793"/>
        <pc:sldMkLst>
          <pc:docMk/>
          <pc:sldMk cId="600603629" sldId="346"/>
        </pc:sldMkLst>
        <pc:spChg chg="add mod">
          <ac:chgData name="Michel Lutz" userId="d810f87b7268411f" providerId="LiveId" clId="{F95DCF77-2FB9-40B8-90A0-CFE5B5BE03E5}" dt="2024-01-12T07:07:32.326" v="11853"/>
          <ac:spMkLst>
            <pc:docMk/>
            <pc:sldMk cId="600603629" sldId="346"/>
            <ac:spMk id="2" creationId="{BAA2CC81-78D8-36BE-506F-877FDBB95B7C}"/>
          </ac:spMkLst>
        </pc:spChg>
        <pc:spChg chg="del">
          <ac:chgData name="Michel Lutz" userId="d810f87b7268411f" providerId="LiveId" clId="{F95DCF77-2FB9-40B8-90A0-CFE5B5BE03E5}" dt="2024-01-11T14:06:38.284" v="10988" actId="478"/>
          <ac:spMkLst>
            <pc:docMk/>
            <pc:sldMk cId="600603629" sldId="346"/>
            <ac:spMk id="2" creationId="{C1832DD4-CD61-96E0-F84A-7A9171DCED92}"/>
          </ac:spMkLst>
        </pc:spChg>
        <pc:spChg chg="del">
          <ac:chgData name="Michel Lutz" userId="d810f87b7268411f" providerId="LiveId" clId="{F95DCF77-2FB9-40B8-90A0-CFE5B5BE03E5}" dt="2024-01-12T07:07:32.063" v="11852" actId="478"/>
          <ac:spMkLst>
            <pc:docMk/>
            <pc:sldMk cId="600603629" sldId="346"/>
            <ac:spMk id="4" creationId="{B65C69DF-972F-B4F1-3EAD-3299D1AC4F6D}"/>
          </ac:spMkLst>
        </pc:spChg>
        <pc:spChg chg="add mod">
          <ac:chgData name="Michel Lutz" userId="d810f87b7268411f" providerId="LiveId" clId="{F95DCF77-2FB9-40B8-90A0-CFE5B5BE03E5}" dt="2024-01-12T07:31:33.966" v="12182" actId="5793"/>
          <ac:spMkLst>
            <pc:docMk/>
            <pc:sldMk cId="600603629" sldId="346"/>
            <ac:spMk id="6" creationId="{D1467A27-4A7F-256E-32D8-BB732EC23053}"/>
          </ac:spMkLst>
        </pc:spChg>
        <pc:picChg chg="add mod">
          <ac:chgData name="Michel Lutz" userId="d810f87b7268411f" providerId="LiveId" clId="{F95DCF77-2FB9-40B8-90A0-CFE5B5BE03E5}" dt="2024-01-11T15:55:28.223" v="11782" actId="1076"/>
          <ac:picMkLst>
            <pc:docMk/>
            <pc:sldMk cId="600603629" sldId="346"/>
            <ac:picMk id="7" creationId="{415F4AEE-137E-1EC7-887F-86EB66CD0A54}"/>
          </ac:picMkLst>
        </pc:picChg>
        <pc:picChg chg="add mod">
          <ac:chgData name="Michel Lutz" userId="d810f87b7268411f" providerId="LiveId" clId="{F95DCF77-2FB9-40B8-90A0-CFE5B5BE03E5}" dt="2024-01-11T15:57:50.335" v="11812" actId="1037"/>
          <ac:picMkLst>
            <pc:docMk/>
            <pc:sldMk cId="600603629" sldId="346"/>
            <ac:picMk id="9" creationId="{AB2BC211-9452-64E7-A9C1-6ECAB60F6EE8}"/>
          </ac:picMkLst>
        </pc:picChg>
        <pc:picChg chg="add mod">
          <ac:chgData name="Michel Lutz" userId="d810f87b7268411f" providerId="LiveId" clId="{F95DCF77-2FB9-40B8-90A0-CFE5B5BE03E5}" dt="2024-01-11T16:00:25.517" v="11824" actId="14100"/>
          <ac:picMkLst>
            <pc:docMk/>
            <pc:sldMk cId="600603629" sldId="346"/>
            <ac:picMk id="11" creationId="{1E36C09E-25E4-315D-DD5E-D81AE905F2A1}"/>
          </ac:picMkLst>
        </pc:picChg>
        <pc:picChg chg="add mod">
          <ac:chgData name="Michel Lutz" userId="d810f87b7268411f" providerId="LiveId" clId="{F95DCF77-2FB9-40B8-90A0-CFE5B5BE03E5}" dt="2024-01-11T15:57:44.755" v="11807" actId="1035"/>
          <ac:picMkLst>
            <pc:docMk/>
            <pc:sldMk cId="600603629" sldId="346"/>
            <ac:picMk id="13" creationId="{1479E877-07BC-A34F-76A3-70FC49F1163D}"/>
          </ac:picMkLst>
        </pc:picChg>
        <pc:picChg chg="add mod">
          <ac:chgData name="Michel Lutz" userId="d810f87b7268411f" providerId="LiveId" clId="{F95DCF77-2FB9-40B8-90A0-CFE5B5BE03E5}" dt="2024-01-11T15:58:03.214" v="11815" actId="14100"/>
          <ac:picMkLst>
            <pc:docMk/>
            <pc:sldMk cId="600603629" sldId="346"/>
            <ac:picMk id="15" creationId="{CED0423C-87FF-F660-D87D-ECAD5417CEE2}"/>
          </ac:picMkLst>
        </pc:picChg>
        <pc:picChg chg="add mod">
          <ac:chgData name="Michel Lutz" userId="d810f87b7268411f" providerId="LiveId" clId="{F95DCF77-2FB9-40B8-90A0-CFE5B5BE03E5}" dt="2024-01-11T16:00:23.521" v="11823" actId="14100"/>
          <ac:picMkLst>
            <pc:docMk/>
            <pc:sldMk cId="600603629" sldId="346"/>
            <ac:picMk id="17" creationId="{42E1BF7C-20D4-6906-9485-7D1B3AA767AA}"/>
          </ac:picMkLst>
        </pc:picChg>
      </pc:sldChg>
      <pc:sldChg chg="addSp modSp add mod">
        <pc:chgData name="Michel Lutz" userId="d810f87b7268411f" providerId="LiveId" clId="{F95DCF77-2FB9-40B8-90A0-CFE5B5BE03E5}" dt="2024-01-12T07:09:20.013" v="11916" actId="20577"/>
        <pc:sldMkLst>
          <pc:docMk/>
          <pc:sldMk cId="364448738" sldId="347"/>
        </pc:sldMkLst>
        <pc:spChg chg="add mod">
          <ac:chgData name="Michel Lutz" userId="d810f87b7268411f" providerId="LiveId" clId="{F95DCF77-2FB9-40B8-90A0-CFE5B5BE03E5}" dt="2024-01-12T07:09:20.013" v="11916" actId="20577"/>
          <ac:spMkLst>
            <pc:docMk/>
            <pc:sldMk cId="364448738" sldId="347"/>
            <ac:spMk id="2" creationId="{04FC2BB5-39BA-19EB-4E9F-2C019E2310A2}"/>
          </ac:spMkLst>
        </pc:spChg>
        <pc:spChg chg="mod">
          <ac:chgData name="Michel Lutz" userId="d810f87b7268411f" providerId="LiveId" clId="{F95DCF77-2FB9-40B8-90A0-CFE5B5BE03E5}" dt="2024-01-11T14:08:41.201" v="11104" actId="20577"/>
          <ac:spMkLst>
            <pc:docMk/>
            <pc:sldMk cId="364448738" sldId="347"/>
            <ac:spMk id="6" creationId="{D1467A27-4A7F-256E-32D8-BB732EC23053}"/>
          </ac:spMkLst>
        </pc:spChg>
      </pc:sldChg>
      <pc:sldChg chg="addSp modSp add mod">
        <pc:chgData name="Michel Lutz" userId="d810f87b7268411f" providerId="LiveId" clId="{F95DCF77-2FB9-40B8-90A0-CFE5B5BE03E5}" dt="2024-01-12T07:12:54.568" v="12033" actId="1076"/>
        <pc:sldMkLst>
          <pc:docMk/>
          <pc:sldMk cId="1599131315" sldId="348"/>
        </pc:sldMkLst>
        <pc:spChg chg="add mod">
          <ac:chgData name="Michel Lutz" userId="d810f87b7268411f" providerId="LiveId" clId="{F95DCF77-2FB9-40B8-90A0-CFE5B5BE03E5}" dt="2024-01-12T07:12:54.568" v="12033" actId="1076"/>
          <ac:spMkLst>
            <pc:docMk/>
            <pc:sldMk cId="1599131315" sldId="348"/>
            <ac:spMk id="4" creationId="{720E0F05-05C2-FB73-798A-1D23E5EF568D}"/>
          </ac:spMkLst>
        </pc:spChg>
        <pc:picChg chg="mod">
          <ac:chgData name="Michel Lutz" userId="d810f87b7268411f" providerId="LiveId" clId="{F95DCF77-2FB9-40B8-90A0-CFE5B5BE03E5}" dt="2024-01-12T07:11:53.661" v="12020" actId="1076"/>
          <ac:picMkLst>
            <pc:docMk/>
            <pc:sldMk cId="1599131315" sldId="348"/>
            <ac:picMk id="9" creationId="{AB2BC211-9452-64E7-A9C1-6ECAB60F6EE8}"/>
          </ac:picMkLst>
        </pc:picChg>
      </pc:sldChg>
      <pc:sldChg chg="addSp delSp modSp add mod">
        <pc:chgData name="Michel Lutz" userId="d810f87b7268411f" providerId="LiveId" clId="{F95DCF77-2FB9-40B8-90A0-CFE5B5BE03E5}" dt="2024-01-12T07:47:58.381" v="12260" actId="1076"/>
        <pc:sldMkLst>
          <pc:docMk/>
          <pc:sldMk cId="3326396281" sldId="349"/>
        </pc:sldMkLst>
        <pc:spChg chg="mod">
          <ac:chgData name="Michel Lutz" userId="d810f87b7268411f" providerId="LiveId" clId="{F95DCF77-2FB9-40B8-90A0-CFE5B5BE03E5}" dt="2024-01-12T07:33:53.782" v="12185" actId="20577"/>
          <ac:spMkLst>
            <pc:docMk/>
            <pc:sldMk cId="3326396281" sldId="349"/>
            <ac:spMk id="6" creationId="{D1467A27-4A7F-256E-32D8-BB732EC23053}"/>
          </ac:spMkLst>
        </pc:spChg>
        <pc:picChg chg="del">
          <ac:chgData name="Michel Lutz" userId="d810f87b7268411f" providerId="LiveId" clId="{F95DCF77-2FB9-40B8-90A0-CFE5B5BE03E5}" dt="2024-01-12T07:33:56.821" v="12186" actId="478"/>
          <ac:picMkLst>
            <pc:docMk/>
            <pc:sldMk cId="3326396281" sldId="349"/>
            <ac:picMk id="7" creationId="{415F4AEE-137E-1EC7-887F-86EB66CD0A54}"/>
          </ac:picMkLst>
        </pc:picChg>
        <pc:picChg chg="add del mod">
          <ac:chgData name="Michel Lutz" userId="d810f87b7268411f" providerId="LiveId" clId="{F95DCF77-2FB9-40B8-90A0-CFE5B5BE03E5}" dt="2024-01-12T07:42:49.526" v="12219" actId="478"/>
          <ac:picMkLst>
            <pc:docMk/>
            <pc:sldMk cId="3326396281" sldId="349"/>
            <ac:picMk id="8" creationId="{85E94CEC-F68D-5B20-4E81-A81ABCFE86EF}"/>
          </ac:picMkLst>
        </pc:picChg>
        <pc:picChg chg="del">
          <ac:chgData name="Michel Lutz" userId="d810f87b7268411f" providerId="LiveId" clId="{F95DCF77-2FB9-40B8-90A0-CFE5B5BE03E5}" dt="2024-01-12T07:33:58.436" v="12187" actId="478"/>
          <ac:picMkLst>
            <pc:docMk/>
            <pc:sldMk cId="3326396281" sldId="349"/>
            <ac:picMk id="9" creationId="{AB2BC211-9452-64E7-A9C1-6ECAB60F6EE8}"/>
          </ac:picMkLst>
        </pc:picChg>
        <pc:picChg chg="del">
          <ac:chgData name="Michel Lutz" userId="d810f87b7268411f" providerId="LiveId" clId="{F95DCF77-2FB9-40B8-90A0-CFE5B5BE03E5}" dt="2024-01-12T07:33:59.481" v="12188" actId="478"/>
          <ac:picMkLst>
            <pc:docMk/>
            <pc:sldMk cId="3326396281" sldId="349"/>
            <ac:picMk id="11" creationId="{1E36C09E-25E4-315D-DD5E-D81AE905F2A1}"/>
          </ac:picMkLst>
        </pc:picChg>
        <pc:picChg chg="add del mod">
          <ac:chgData name="Michel Lutz" userId="d810f87b7268411f" providerId="LiveId" clId="{F95DCF77-2FB9-40B8-90A0-CFE5B5BE03E5}" dt="2024-01-12T07:42:53" v="12221" actId="478"/>
          <ac:picMkLst>
            <pc:docMk/>
            <pc:sldMk cId="3326396281" sldId="349"/>
            <ac:picMk id="12" creationId="{C3246303-249B-4771-3D26-DC7276F45167}"/>
          </ac:picMkLst>
        </pc:picChg>
        <pc:picChg chg="del">
          <ac:chgData name="Michel Lutz" userId="d810f87b7268411f" providerId="LiveId" clId="{F95DCF77-2FB9-40B8-90A0-CFE5B5BE03E5}" dt="2024-01-12T07:34:02.516" v="12191" actId="478"/>
          <ac:picMkLst>
            <pc:docMk/>
            <pc:sldMk cId="3326396281" sldId="349"/>
            <ac:picMk id="13" creationId="{1479E877-07BC-A34F-76A3-70FC49F1163D}"/>
          </ac:picMkLst>
        </pc:picChg>
        <pc:picChg chg="del">
          <ac:chgData name="Michel Lutz" userId="d810f87b7268411f" providerId="LiveId" clId="{F95DCF77-2FB9-40B8-90A0-CFE5B5BE03E5}" dt="2024-01-12T07:34:01.672" v="12190" actId="478"/>
          <ac:picMkLst>
            <pc:docMk/>
            <pc:sldMk cId="3326396281" sldId="349"/>
            <ac:picMk id="15" creationId="{CED0423C-87FF-F660-D87D-ECAD5417CEE2}"/>
          </ac:picMkLst>
        </pc:picChg>
        <pc:picChg chg="add del mod">
          <ac:chgData name="Michel Lutz" userId="d810f87b7268411f" providerId="LiveId" clId="{F95DCF77-2FB9-40B8-90A0-CFE5B5BE03E5}" dt="2024-01-12T07:42:54.652" v="12222" actId="478"/>
          <ac:picMkLst>
            <pc:docMk/>
            <pc:sldMk cId="3326396281" sldId="349"/>
            <ac:picMk id="16" creationId="{11F91B3F-0131-032E-CA13-776B136ABA2C}"/>
          </ac:picMkLst>
        </pc:picChg>
        <pc:picChg chg="del">
          <ac:chgData name="Michel Lutz" userId="d810f87b7268411f" providerId="LiveId" clId="{F95DCF77-2FB9-40B8-90A0-CFE5B5BE03E5}" dt="2024-01-12T07:34:00.954" v="12189" actId="478"/>
          <ac:picMkLst>
            <pc:docMk/>
            <pc:sldMk cId="3326396281" sldId="349"/>
            <ac:picMk id="17" creationId="{42E1BF7C-20D4-6906-9485-7D1B3AA767AA}"/>
          </ac:picMkLst>
        </pc:picChg>
        <pc:picChg chg="add del mod">
          <ac:chgData name="Michel Lutz" userId="d810f87b7268411f" providerId="LiveId" clId="{F95DCF77-2FB9-40B8-90A0-CFE5B5BE03E5}" dt="2024-01-12T07:42:51.444" v="12220" actId="478"/>
          <ac:picMkLst>
            <pc:docMk/>
            <pc:sldMk cId="3326396281" sldId="349"/>
            <ac:picMk id="19" creationId="{E8945FF8-20DC-6B20-B023-1D6F4D202716}"/>
          </ac:picMkLst>
        </pc:picChg>
        <pc:picChg chg="add mod">
          <ac:chgData name="Michel Lutz" userId="d810f87b7268411f" providerId="LiveId" clId="{F95DCF77-2FB9-40B8-90A0-CFE5B5BE03E5}" dt="2024-01-12T07:47:40.456" v="12256" actId="1076"/>
          <ac:picMkLst>
            <pc:docMk/>
            <pc:sldMk cId="3326396281" sldId="349"/>
            <ac:picMk id="21" creationId="{AF1F9728-5299-CFB4-0B91-FFAE1F151650}"/>
          </ac:picMkLst>
        </pc:picChg>
        <pc:picChg chg="add mod">
          <ac:chgData name="Michel Lutz" userId="d810f87b7268411f" providerId="LiveId" clId="{F95DCF77-2FB9-40B8-90A0-CFE5B5BE03E5}" dt="2024-01-12T07:47:34.951" v="12255" actId="1076"/>
          <ac:picMkLst>
            <pc:docMk/>
            <pc:sldMk cId="3326396281" sldId="349"/>
            <ac:picMk id="23" creationId="{0232DFEA-BDD1-3AB3-501E-2A19EA727282}"/>
          </ac:picMkLst>
        </pc:picChg>
        <pc:picChg chg="add mod">
          <ac:chgData name="Michel Lutz" userId="d810f87b7268411f" providerId="LiveId" clId="{F95DCF77-2FB9-40B8-90A0-CFE5B5BE03E5}" dt="2024-01-12T07:47:25.612" v="12254" actId="1076"/>
          <ac:picMkLst>
            <pc:docMk/>
            <pc:sldMk cId="3326396281" sldId="349"/>
            <ac:picMk id="25" creationId="{DAC9F84B-8196-1F94-6F43-A7007D27CDCD}"/>
          </ac:picMkLst>
        </pc:picChg>
        <pc:picChg chg="add mod">
          <ac:chgData name="Michel Lutz" userId="d810f87b7268411f" providerId="LiveId" clId="{F95DCF77-2FB9-40B8-90A0-CFE5B5BE03E5}" dt="2024-01-12T07:47:46.753" v="12257" actId="1076"/>
          <ac:picMkLst>
            <pc:docMk/>
            <pc:sldMk cId="3326396281" sldId="349"/>
            <ac:picMk id="27" creationId="{12E15319-747C-9984-6834-ACC82DA53FD7}"/>
          </ac:picMkLst>
        </pc:picChg>
        <pc:picChg chg="add mod">
          <ac:chgData name="Michel Lutz" userId="d810f87b7268411f" providerId="LiveId" clId="{F95DCF77-2FB9-40B8-90A0-CFE5B5BE03E5}" dt="2024-01-12T07:47:50.844" v="12258" actId="1076"/>
          <ac:picMkLst>
            <pc:docMk/>
            <pc:sldMk cId="3326396281" sldId="349"/>
            <ac:picMk id="29" creationId="{6D7ECBB3-EAFA-79A4-C8CF-39FA90768755}"/>
          </ac:picMkLst>
        </pc:picChg>
        <pc:picChg chg="add mod">
          <ac:chgData name="Michel Lutz" userId="d810f87b7268411f" providerId="LiveId" clId="{F95DCF77-2FB9-40B8-90A0-CFE5B5BE03E5}" dt="2024-01-12T07:47:58.381" v="12260" actId="1076"/>
          <ac:picMkLst>
            <pc:docMk/>
            <pc:sldMk cId="3326396281" sldId="349"/>
            <ac:picMk id="31" creationId="{A5CB16B8-CE9E-5B3F-E450-2440FF30043F}"/>
          </ac:picMkLst>
        </pc:picChg>
      </pc:sldChg>
      <pc:sldChg chg="addSp delSp modSp new mod modNotesTx">
        <pc:chgData name="Michel Lutz" userId="d810f87b7268411f" providerId="LiveId" clId="{F95DCF77-2FB9-40B8-90A0-CFE5B5BE03E5}" dt="2024-01-12T07:57:11.538" v="12410"/>
        <pc:sldMkLst>
          <pc:docMk/>
          <pc:sldMk cId="3115567103" sldId="350"/>
        </pc:sldMkLst>
        <pc:spChg chg="del">
          <ac:chgData name="Michel Lutz" userId="d810f87b7268411f" providerId="LiveId" clId="{F95DCF77-2FB9-40B8-90A0-CFE5B5BE03E5}" dt="2024-01-12T07:56:11.221" v="12302" actId="478"/>
          <ac:spMkLst>
            <pc:docMk/>
            <pc:sldMk cId="3115567103" sldId="350"/>
            <ac:spMk id="2" creationId="{A7B6E24F-CFC0-04A3-113B-EEFD68AF6D09}"/>
          </ac:spMkLst>
        </pc:spChg>
        <pc:spChg chg="del">
          <ac:chgData name="Michel Lutz" userId="d810f87b7268411f" providerId="LiveId" clId="{F95DCF77-2FB9-40B8-90A0-CFE5B5BE03E5}" dt="2024-01-12T07:57:11.340" v="12409" actId="478"/>
          <ac:spMkLst>
            <pc:docMk/>
            <pc:sldMk cId="3115567103" sldId="350"/>
            <ac:spMk id="4" creationId="{EFD0009E-7F42-D3D7-6564-56D457D552B5}"/>
          </ac:spMkLst>
        </pc:spChg>
        <pc:spChg chg="add mod">
          <ac:chgData name="Michel Lutz" userId="d810f87b7268411f" providerId="LiveId" clId="{F95DCF77-2FB9-40B8-90A0-CFE5B5BE03E5}" dt="2024-01-12T07:56:54.499" v="12405" actId="20577"/>
          <ac:spMkLst>
            <pc:docMk/>
            <pc:sldMk cId="3115567103" sldId="350"/>
            <ac:spMk id="8" creationId="{E1D1B9F2-1EAD-BC89-5ABD-CF37AEE5E126}"/>
          </ac:spMkLst>
        </pc:spChg>
        <pc:spChg chg="add mod">
          <ac:chgData name="Michel Lutz" userId="d810f87b7268411f" providerId="LiveId" clId="{F95DCF77-2FB9-40B8-90A0-CFE5B5BE03E5}" dt="2024-01-12T07:57:11.538" v="12410"/>
          <ac:spMkLst>
            <pc:docMk/>
            <pc:sldMk cId="3115567103" sldId="350"/>
            <ac:spMk id="9" creationId="{DBBB2BA3-42D4-A0FE-1FA0-9C3F2B0B37CA}"/>
          </ac:spMkLst>
        </pc:spChg>
        <pc:picChg chg="add mod">
          <ac:chgData name="Michel Lutz" userId="d810f87b7268411f" providerId="LiveId" clId="{F95DCF77-2FB9-40B8-90A0-CFE5B5BE03E5}" dt="2024-01-12T07:57:02.976" v="12408" actId="1076"/>
          <ac:picMkLst>
            <pc:docMk/>
            <pc:sldMk cId="3115567103" sldId="350"/>
            <ac:picMk id="7" creationId="{E1CAC108-47A2-1A36-D920-CE868584A4D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7C9AE-D908-CB4D-9CBD-957B16D9B628}" type="datetimeFigureOut">
              <a:rPr lang="de-DE" smtClean="0"/>
              <a:t>12.01.2024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8E1B3-6545-954E-9998-292C9C5033C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01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123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956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Direct comparison accuracy and coverage. 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539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9679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0042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504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800" b="0" i="0" u="none" strike="noStrike" baseline="0" dirty="0">
                <a:latin typeface="CMTI10"/>
              </a:rPr>
              <a:t>marginal coverage</a:t>
            </a:r>
            <a:r>
              <a:rPr lang="en-GB" sz="1800" b="0" i="0" u="none" strike="noStrike" baseline="0" dirty="0">
                <a:latin typeface="CMR10"/>
              </a:rPr>
              <a:t>, since the probability is marginal (averaged) over the randomness in the calibration and test points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5977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304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252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8272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663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8E1B3-6545-954E-9998-292C9C5033C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734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FB49F6D1-9CF7-1D43-ABA7-9865E2F6B0C7}"/>
              </a:ext>
            </a:extLst>
          </p:cNvPr>
          <p:cNvSpPr/>
          <p:nvPr userDrawn="1"/>
        </p:nvSpPr>
        <p:spPr>
          <a:xfrm>
            <a:off x="8518524" y="4971106"/>
            <a:ext cx="230187" cy="1205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EF02E05-E0B6-DB47-AA72-6A7E625D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2" y="4978682"/>
            <a:ext cx="826083" cy="122236"/>
          </a:xfrm>
          <a:prstGeom prst="rect">
            <a:avLst/>
          </a:prstGeom>
        </p:spPr>
        <p:txBody>
          <a:bodyPr/>
          <a:lstStyle>
            <a:lvl1pPr>
              <a:defRPr sz="700" baseline="0"/>
            </a:lvl1pPr>
          </a:lstStyle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6302119-A5DB-524B-B629-BB637DF42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  <a:prstGeom prst="rect">
            <a:avLst/>
          </a:prstGeom>
        </p:spPr>
        <p:txBody>
          <a:bodyPr/>
          <a:lstStyle>
            <a:lvl1pPr>
              <a:defRPr sz="700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75B72B9-7DB5-8947-90DF-1ED2424F5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4978682"/>
            <a:ext cx="212654" cy="136107"/>
          </a:xfrm>
          <a:prstGeom prst="rect">
            <a:avLst/>
          </a:prstGeom>
        </p:spPr>
        <p:txBody>
          <a:bodyPr/>
          <a:lstStyle>
            <a:lvl1pPr algn="r"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A9A9F19-9339-6642-AE9D-A7724CA4DBDE}"/>
              </a:ext>
            </a:extLst>
          </p:cNvPr>
          <p:cNvCxnSpPr/>
          <p:nvPr userDrawn="1"/>
        </p:nvCxnSpPr>
        <p:spPr>
          <a:xfrm>
            <a:off x="395288" y="4969853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69C4859A-41C4-C343-9FD6-4E847BE2C9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139824"/>
            <a:ext cx="6229350" cy="1106071"/>
          </a:xfrm>
        </p:spPr>
        <p:txBody>
          <a:bodyPr>
            <a:noAutofit/>
          </a:bodyPr>
          <a:lstStyle>
            <a:lvl1pPr>
              <a:defRPr sz="14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53760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 userDrawn="1">
          <p15:clr>
            <a:srgbClr val="FBAE40"/>
          </p15:clr>
        </p15:guide>
        <p15:guide id="3" pos="249" userDrawn="1">
          <p15:clr>
            <a:srgbClr val="FBAE40"/>
          </p15:clr>
        </p15:guide>
        <p15:guide id="4" orient="horz" pos="191" userDrawn="1">
          <p15:clr>
            <a:srgbClr val="FBAE40"/>
          </p15:clr>
        </p15:guide>
        <p15:guide id="5" orient="horz" pos="713" userDrawn="1">
          <p15:clr>
            <a:srgbClr val="FBAE40"/>
          </p15:clr>
        </p15:guide>
        <p15:guide id="6" orient="horz" pos="3026" userDrawn="1">
          <p15:clr>
            <a:srgbClr val="FBAE40"/>
          </p15:clr>
        </p15:guide>
        <p15:guide id="7" pos="2925" userDrawn="1">
          <p15:clr>
            <a:srgbClr val="FBAE40"/>
          </p15:clr>
        </p15:guide>
        <p15:guide id="8" pos="158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5_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303213"/>
            <a:ext cx="7432604" cy="611187"/>
          </a:xfrm>
        </p:spPr>
        <p:txBody>
          <a:bodyPr anchor="t" anchorCtr="0"/>
          <a:lstStyle>
            <a:lvl1pPr algn="l">
              <a:defRPr sz="185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131887"/>
            <a:ext cx="4104044" cy="1696091"/>
          </a:xfrm>
        </p:spPr>
        <p:txBody>
          <a:bodyPr>
            <a:noAutofit/>
          </a:bodyPr>
          <a:lstStyle>
            <a:lvl1pPr>
              <a:defRPr sz="1600" baseline="0"/>
            </a:lvl1pPr>
            <a:lvl2pPr>
              <a:defRPr sz="16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02BECAA8-B05F-894F-A303-752FA1506B6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57789" y="2967258"/>
            <a:ext cx="1973125" cy="1836517"/>
          </a:xfrm>
        </p:spPr>
        <p:txBody>
          <a:bodyPr/>
          <a:lstStyle/>
          <a:p>
            <a:endParaRPr lang="de-DE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88B1D2C0-15B0-3942-8880-C8BE4C49434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75588" y="2967258"/>
            <a:ext cx="1973125" cy="1836517"/>
          </a:xfrm>
        </p:spPr>
        <p:txBody>
          <a:bodyPr/>
          <a:lstStyle/>
          <a:p>
            <a:endParaRPr lang="de-DE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E6E39A3D-FEB4-8C4E-B671-C0784913AF8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344" y="2967258"/>
            <a:ext cx="1973125" cy="1836517"/>
          </a:xfrm>
        </p:spPr>
        <p:txBody>
          <a:bodyPr/>
          <a:lstStyle/>
          <a:p>
            <a:endParaRPr lang="de-DE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D4ADE4EC-101B-6D4B-A9CC-0DA708FF91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19143" y="2967258"/>
            <a:ext cx="1973125" cy="1836517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C1AE140F-9F9D-3A40-A45B-D2E71FB1270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644669" y="1131887"/>
            <a:ext cx="4104044" cy="1696091"/>
          </a:xfrm>
        </p:spPr>
        <p:txBody>
          <a:bodyPr>
            <a:noAutofit/>
          </a:bodyPr>
          <a:lstStyle>
            <a:lvl1pPr>
              <a:defRPr sz="1600" baseline="0"/>
            </a:lvl1pPr>
            <a:lvl2pPr>
              <a:defRPr sz="16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Vertikaler Textplatzhalter 13">
            <a:extLst>
              <a:ext uri="{FF2B5EF4-FFF2-40B4-BE49-F238E27FC236}">
                <a16:creationId xmlns:a16="http://schemas.microsoft.com/office/drawing/2014/main" id="{A9EC5628-A581-F84A-A69E-4087D65DB0D4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754499" y="1192192"/>
            <a:ext cx="221667" cy="3611583"/>
          </a:xfrm>
        </p:spPr>
        <p:txBody>
          <a:bodyPr vert="eaVert">
            <a:normAutofit/>
          </a:bodyPr>
          <a:lstStyle>
            <a:lvl1pPr marL="0" indent="0">
              <a:buFontTx/>
              <a:buNone/>
              <a:defRPr sz="7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10869A-EE2A-B047-8C2F-73042413B3AB}"/>
              </a:ext>
            </a:extLst>
          </p:cNvPr>
          <p:cNvSpPr/>
          <p:nvPr userDrawn="1"/>
        </p:nvSpPr>
        <p:spPr>
          <a:xfrm>
            <a:off x="8518524" y="4971106"/>
            <a:ext cx="230187" cy="1205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5C47DB4A-3D96-EA44-B811-0018B89D6B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2" y="4978682"/>
            <a:ext cx="826083" cy="122236"/>
          </a:xfrm>
          <a:prstGeom prst="rect">
            <a:avLst/>
          </a:prstGeom>
        </p:spPr>
        <p:txBody>
          <a:bodyPr/>
          <a:lstStyle>
            <a:lvl1pPr>
              <a:defRPr sz="700" baseline="0"/>
            </a:lvl1pPr>
          </a:lstStyle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44EA2FF-D859-0B40-BBEC-B72A7936D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  <a:prstGeom prst="rect">
            <a:avLst/>
          </a:prstGeom>
        </p:spPr>
        <p:txBody>
          <a:bodyPr/>
          <a:lstStyle>
            <a:lvl1pPr>
              <a:defRPr sz="700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1F0B857-13BE-E845-B684-81BD0AF15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4978682"/>
            <a:ext cx="212654" cy="136107"/>
          </a:xfrm>
          <a:prstGeom prst="rect">
            <a:avLst/>
          </a:prstGeom>
        </p:spPr>
        <p:txBody>
          <a:bodyPr/>
          <a:lstStyle>
            <a:lvl1pPr algn="r"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0FC4953C-11F5-5F49-80FA-4FCB261E6700}"/>
              </a:ext>
            </a:extLst>
          </p:cNvPr>
          <p:cNvCxnSpPr/>
          <p:nvPr userDrawn="1"/>
        </p:nvCxnSpPr>
        <p:spPr>
          <a:xfrm>
            <a:off x="395288" y="4969853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560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 userDrawn="1">
          <p15:clr>
            <a:srgbClr val="FBAE40"/>
          </p15:clr>
        </p15:guide>
        <p15:guide id="3" pos="249" userDrawn="1">
          <p15:clr>
            <a:srgbClr val="FBAE40"/>
          </p15:clr>
        </p15:guide>
        <p15:guide id="4" orient="horz" pos="191" userDrawn="1">
          <p15:clr>
            <a:srgbClr val="FBAE40"/>
          </p15:clr>
        </p15:guide>
        <p15:guide id="5" orient="horz" pos="713" userDrawn="1">
          <p15:clr>
            <a:srgbClr val="FBAE40"/>
          </p15:clr>
        </p15:guide>
        <p15:guide id="6" orient="horz" pos="3026" userDrawn="1">
          <p15:clr>
            <a:srgbClr val="FBAE40"/>
          </p15:clr>
        </p15:guide>
        <p15:guide id="7" pos="2925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6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303213"/>
            <a:ext cx="7432604" cy="611187"/>
          </a:xfrm>
        </p:spPr>
        <p:txBody>
          <a:bodyPr anchor="t" anchorCtr="0"/>
          <a:lstStyle>
            <a:lvl1pPr algn="l">
              <a:defRPr sz="185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9363" y="1139824"/>
            <a:ext cx="6229350" cy="1106071"/>
          </a:xfrm>
        </p:spPr>
        <p:txBody>
          <a:bodyPr>
            <a:noAutofit/>
          </a:bodyPr>
          <a:lstStyle>
            <a:lvl1pPr>
              <a:defRPr sz="14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303CC690-6ACE-404F-BAB6-D72A58A0E04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2908" y="1138988"/>
            <a:ext cx="1973125" cy="1110147"/>
          </a:xfrm>
        </p:spPr>
        <p:txBody>
          <a:bodyPr/>
          <a:lstStyle/>
          <a:p>
            <a:endParaRPr lang="de-DE"/>
          </a:p>
        </p:txBody>
      </p:sp>
      <p:sp>
        <p:nvSpPr>
          <p:cNvPr id="24" name="Inhaltsplatzhalter 8">
            <a:extLst>
              <a:ext uri="{FF2B5EF4-FFF2-40B4-BE49-F238E27FC236}">
                <a16:creationId xmlns:a16="http://schemas.microsoft.com/office/drawing/2014/main" id="{87645B6A-2033-4840-849C-1F554BF1A52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2414337"/>
            <a:ext cx="6229350" cy="1122947"/>
          </a:xfrm>
        </p:spPr>
        <p:txBody>
          <a:bodyPr>
            <a:noAutofit/>
          </a:bodyPr>
          <a:lstStyle>
            <a:lvl1pPr>
              <a:defRPr sz="14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BFC1FE68-4E7B-1F4E-A9E4-9BE064B2F65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519363" y="3689684"/>
            <a:ext cx="6229350" cy="1114091"/>
          </a:xfrm>
        </p:spPr>
        <p:txBody>
          <a:bodyPr>
            <a:noAutofit/>
          </a:bodyPr>
          <a:lstStyle>
            <a:lvl1pPr>
              <a:defRPr sz="14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Vertikaler Textplatzhalter 13">
            <a:extLst>
              <a:ext uri="{FF2B5EF4-FFF2-40B4-BE49-F238E27FC236}">
                <a16:creationId xmlns:a16="http://schemas.microsoft.com/office/drawing/2014/main" id="{442D2BAC-8A02-674E-930D-BE651DB3B62F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754500" y="1684117"/>
            <a:ext cx="140644" cy="3108084"/>
          </a:xfrm>
        </p:spPr>
        <p:txBody>
          <a:bodyPr vert="eaVert">
            <a:normAutofit/>
          </a:bodyPr>
          <a:lstStyle>
            <a:lvl1pPr marL="0" indent="0">
              <a:buFontTx/>
              <a:buNone/>
              <a:defRPr sz="7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51F68BD-9BF8-7F41-BD66-FD43054126A5}"/>
              </a:ext>
            </a:extLst>
          </p:cNvPr>
          <p:cNvSpPr/>
          <p:nvPr userDrawn="1"/>
        </p:nvSpPr>
        <p:spPr>
          <a:xfrm>
            <a:off x="8518524" y="4971106"/>
            <a:ext cx="230187" cy="1205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AE6F048F-FCA2-3E4C-A482-C94E03347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2" y="4978682"/>
            <a:ext cx="826083" cy="122236"/>
          </a:xfrm>
          <a:prstGeom prst="rect">
            <a:avLst/>
          </a:prstGeom>
        </p:spPr>
        <p:txBody>
          <a:bodyPr/>
          <a:lstStyle>
            <a:lvl1pPr>
              <a:defRPr sz="700" baseline="0"/>
            </a:lvl1pPr>
          </a:lstStyle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CE556AAB-7563-4D49-88BC-65D3EA219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  <a:prstGeom prst="rect">
            <a:avLst/>
          </a:prstGeom>
        </p:spPr>
        <p:txBody>
          <a:bodyPr/>
          <a:lstStyle>
            <a:lvl1pPr>
              <a:defRPr sz="700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B505D30C-93FA-644F-B4BA-E0B9604C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4978682"/>
            <a:ext cx="212654" cy="136107"/>
          </a:xfrm>
          <a:prstGeom prst="rect">
            <a:avLst/>
          </a:prstGeom>
        </p:spPr>
        <p:txBody>
          <a:bodyPr/>
          <a:lstStyle>
            <a:lvl1pPr algn="r"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AEBBF353-82D0-204D-9F82-93761CE2A8C4}"/>
              </a:ext>
            </a:extLst>
          </p:cNvPr>
          <p:cNvCxnSpPr/>
          <p:nvPr userDrawn="1"/>
        </p:nvCxnSpPr>
        <p:spPr>
          <a:xfrm>
            <a:off x="395288" y="4969853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A133D1F5-F831-3343-9517-E0AB76EC852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95288" y="3693628"/>
            <a:ext cx="1973125" cy="1110147"/>
          </a:xfrm>
        </p:spPr>
        <p:txBody>
          <a:bodyPr/>
          <a:lstStyle/>
          <a:p>
            <a:endParaRPr lang="de-DE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35E4D7FB-EB64-6D41-B906-9867681988C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5288" y="2422356"/>
            <a:ext cx="1973125" cy="1110147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3425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 userDrawn="1">
          <p15:clr>
            <a:srgbClr val="FBAE40"/>
          </p15:clr>
        </p15:guide>
        <p15:guide id="3" pos="249" userDrawn="1">
          <p15:clr>
            <a:srgbClr val="FBAE40"/>
          </p15:clr>
        </p15:guide>
        <p15:guide id="4" orient="horz" pos="191" userDrawn="1">
          <p15:clr>
            <a:srgbClr val="FBAE40"/>
          </p15:clr>
        </p15:guide>
        <p15:guide id="5" orient="horz" pos="713" userDrawn="1">
          <p15:clr>
            <a:srgbClr val="FBAE40"/>
          </p15:clr>
        </p15:guide>
        <p15:guide id="6" orient="horz" pos="3026" userDrawn="1">
          <p15:clr>
            <a:srgbClr val="FBAE40"/>
          </p15:clr>
        </p15:guide>
        <p15:guide id="7" pos="158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ga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6CD23B8-3E5E-9849-9B87-50DCBB99144B}"/>
              </a:ext>
            </a:extLst>
          </p:cNvPr>
          <p:cNvSpPr/>
          <p:nvPr userDrawn="1"/>
        </p:nvSpPr>
        <p:spPr>
          <a:xfrm>
            <a:off x="395288" y="1131887"/>
            <a:ext cx="8353425" cy="3671887"/>
          </a:xfrm>
          <a:prstGeom prst="rect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2DC440-411E-1E43-B720-2976B6E9ED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7220" y="1328102"/>
            <a:ext cx="5803150" cy="3192140"/>
          </a:xfrm>
        </p:spPr>
        <p:txBody>
          <a:bodyPr anchor="t" anchorCtr="0"/>
          <a:lstStyle>
            <a:lvl1pPr algn="l"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26E4F1E-2524-7942-A45A-1A6E08C6C593}"/>
              </a:ext>
            </a:extLst>
          </p:cNvPr>
          <p:cNvSpPr/>
          <p:nvPr userDrawn="1"/>
        </p:nvSpPr>
        <p:spPr>
          <a:xfrm>
            <a:off x="8518524" y="4971106"/>
            <a:ext cx="230187" cy="1205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48B5C93-61DF-2B4C-BEC9-874AEEF624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2" y="4978682"/>
            <a:ext cx="826083" cy="122236"/>
          </a:xfrm>
          <a:prstGeom prst="rect">
            <a:avLst/>
          </a:prstGeom>
        </p:spPr>
        <p:txBody>
          <a:bodyPr/>
          <a:lstStyle>
            <a:lvl1pPr>
              <a:defRPr sz="700" baseline="0"/>
            </a:lvl1pPr>
          </a:lstStyle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07D1FAB9-DC93-D141-8AAC-C8C41062A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  <a:prstGeom prst="rect">
            <a:avLst/>
          </a:prstGeom>
        </p:spPr>
        <p:txBody>
          <a:bodyPr/>
          <a:lstStyle>
            <a:lvl1pPr>
              <a:defRPr sz="700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A92B0AB-5CBA-1942-801C-D2AC5165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4978682"/>
            <a:ext cx="212654" cy="136107"/>
          </a:xfrm>
          <a:prstGeom prst="rect">
            <a:avLst/>
          </a:prstGeom>
        </p:spPr>
        <p:txBody>
          <a:bodyPr/>
          <a:lstStyle>
            <a:lvl1pPr algn="r"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5BF03297-574B-6E45-B7F0-0CE0AF30DF1B}"/>
              </a:ext>
            </a:extLst>
          </p:cNvPr>
          <p:cNvCxnSpPr/>
          <p:nvPr userDrawn="1"/>
        </p:nvCxnSpPr>
        <p:spPr>
          <a:xfrm>
            <a:off x="395288" y="4969853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169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 userDrawn="1">
          <p15:clr>
            <a:srgbClr val="FBAE40"/>
          </p15:clr>
        </p15:guide>
        <p15:guide id="3" pos="249" userDrawn="1">
          <p15:clr>
            <a:srgbClr val="FBAE40"/>
          </p15:clr>
        </p15:guide>
        <p15:guide id="4" orient="horz" pos="191" userDrawn="1">
          <p15:clr>
            <a:srgbClr val="FBAE40"/>
          </p15:clr>
        </p15:guide>
        <p15:guide id="5" orient="horz" pos="713" userDrawn="1">
          <p15:clr>
            <a:srgbClr val="FBAE40"/>
          </p15:clr>
        </p15:guide>
        <p15:guide id="6" orient="horz" pos="3026" userDrawn="1">
          <p15:clr>
            <a:srgbClr val="FBAE40"/>
          </p15:clr>
        </p15:guide>
        <p15:guide id="7" pos="161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76AE7526-E4E8-C647-AEA7-5E99F79BD18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19363" y="2313305"/>
            <a:ext cx="6229350" cy="1176655"/>
          </a:xfrm>
        </p:spPr>
        <p:txBody>
          <a:bodyPr>
            <a:noAutofit/>
          </a:bodyPr>
          <a:lstStyle>
            <a:lvl1pPr>
              <a:defRPr sz="1400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4A1F2E6-3968-C845-A760-08640056B2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1341" y="460049"/>
            <a:ext cx="1177372" cy="33418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94F84F6-FE4E-BE4F-928E-17D0179F766E}"/>
              </a:ext>
            </a:extLst>
          </p:cNvPr>
          <p:cNvSpPr/>
          <p:nvPr userDrawn="1"/>
        </p:nvSpPr>
        <p:spPr>
          <a:xfrm>
            <a:off x="8518524" y="4971106"/>
            <a:ext cx="230187" cy="1205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325816C-0E87-2541-B280-772BE2E1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2" y="4978682"/>
            <a:ext cx="826083" cy="122236"/>
          </a:xfrm>
          <a:prstGeom prst="rect">
            <a:avLst/>
          </a:prstGeom>
        </p:spPr>
        <p:txBody>
          <a:bodyPr/>
          <a:lstStyle>
            <a:lvl1pPr>
              <a:defRPr sz="700" baseline="0"/>
            </a:lvl1pPr>
          </a:lstStyle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094897E-0D05-7C44-96A3-8D7C8F21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  <a:prstGeom prst="rect">
            <a:avLst/>
          </a:prstGeom>
        </p:spPr>
        <p:txBody>
          <a:bodyPr/>
          <a:lstStyle>
            <a:lvl1pPr>
              <a:defRPr sz="700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71A3CFE-E00C-3D48-82E1-EDC4AA23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4978682"/>
            <a:ext cx="212654" cy="136107"/>
          </a:xfrm>
          <a:prstGeom prst="rect">
            <a:avLst/>
          </a:prstGeom>
        </p:spPr>
        <p:txBody>
          <a:bodyPr/>
          <a:lstStyle>
            <a:lvl1pPr algn="r"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559BF618-B2CC-F844-8C8B-1DC67E4BF327}"/>
              </a:ext>
            </a:extLst>
          </p:cNvPr>
          <p:cNvCxnSpPr/>
          <p:nvPr userDrawn="1"/>
        </p:nvCxnSpPr>
        <p:spPr>
          <a:xfrm>
            <a:off x="395288" y="4969853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205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 userDrawn="1">
          <p15:clr>
            <a:srgbClr val="FBAE40"/>
          </p15:clr>
        </p15:guide>
        <p15:guide id="3" pos="249" userDrawn="1">
          <p15:clr>
            <a:srgbClr val="FBAE40"/>
          </p15:clr>
        </p15:guide>
        <p15:guide id="4" orient="horz" pos="191" userDrawn="1">
          <p15:clr>
            <a:srgbClr val="FBAE40"/>
          </p15:clr>
        </p15:guide>
        <p15:guide id="5" orient="horz" pos="622" userDrawn="1">
          <p15:clr>
            <a:srgbClr val="FBAE40"/>
          </p15:clr>
        </p15:guide>
        <p15:guide id="6" orient="horz" pos="3026" userDrawn="1">
          <p15:clr>
            <a:srgbClr val="FBAE40"/>
          </p15:clr>
        </p15:guide>
        <p15:guide id="7" pos="158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1CD7C907-DB27-3F42-85B7-A41E435E01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5288" y="1131888"/>
            <a:ext cx="8353425" cy="1884580"/>
          </a:xfrm>
        </p:spPr>
        <p:txBody>
          <a:bodyPr>
            <a:normAutofit/>
          </a:bodyPr>
          <a:lstStyle>
            <a:lvl1pPr>
              <a:defRPr sz="15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Bild einfügen: Klick auf Symbol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3668" y="3680314"/>
            <a:ext cx="6037318" cy="926192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82C32-F0EA-1A4D-9578-8AE79F2CD2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808" y="315210"/>
            <a:ext cx="1744130" cy="49505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8C2F7F02-FD2D-BA42-9F81-DE47E9F09704}"/>
              </a:ext>
            </a:extLst>
          </p:cNvPr>
          <p:cNvSpPr/>
          <p:nvPr userDrawn="1"/>
        </p:nvSpPr>
        <p:spPr>
          <a:xfrm>
            <a:off x="395288" y="2956034"/>
            <a:ext cx="8353425" cy="576228"/>
          </a:xfrm>
          <a:prstGeom prst="rect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16743" y="3072412"/>
            <a:ext cx="6037367" cy="436375"/>
          </a:xfrm>
        </p:spPr>
        <p:txBody>
          <a:bodyPr anchor="t" anchorCtr="0"/>
          <a:lstStyle>
            <a:lvl1pPr algn="l"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D58DEDF-A97A-3A4D-953A-3E79533C5AE2}"/>
              </a:ext>
            </a:extLst>
          </p:cNvPr>
          <p:cNvSpPr/>
          <p:nvPr userDrawn="1"/>
        </p:nvSpPr>
        <p:spPr>
          <a:xfrm>
            <a:off x="8518524" y="4971106"/>
            <a:ext cx="230187" cy="1205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1DD0F86-F2A7-8145-AD2F-2CD118D95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2" y="4978682"/>
            <a:ext cx="826083" cy="122236"/>
          </a:xfrm>
          <a:prstGeom prst="rect">
            <a:avLst/>
          </a:prstGeom>
        </p:spPr>
        <p:txBody>
          <a:bodyPr/>
          <a:lstStyle>
            <a:lvl1pPr>
              <a:defRPr sz="700" baseline="0"/>
            </a:lvl1pPr>
          </a:lstStyle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1A16C839-EC8A-CC43-BC18-99F651B68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  <a:prstGeom prst="rect">
            <a:avLst/>
          </a:prstGeom>
        </p:spPr>
        <p:txBody>
          <a:bodyPr/>
          <a:lstStyle>
            <a:lvl1pPr>
              <a:defRPr sz="700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C1049D0C-BDE5-7D41-A8E9-24F468B7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4978682"/>
            <a:ext cx="212654" cy="136107"/>
          </a:xfrm>
          <a:prstGeom prst="rect">
            <a:avLst/>
          </a:prstGeom>
        </p:spPr>
        <p:txBody>
          <a:bodyPr/>
          <a:lstStyle>
            <a:lvl1pPr algn="r"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3BCE0243-EDBC-B240-9013-DC31D02E8996}"/>
              </a:ext>
            </a:extLst>
          </p:cNvPr>
          <p:cNvCxnSpPr/>
          <p:nvPr userDrawn="1"/>
        </p:nvCxnSpPr>
        <p:spPr>
          <a:xfrm>
            <a:off x="395288" y="4969853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Vertikaler Textplatzhalter 13">
            <a:extLst>
              <a:ext uri="{FF2B5EF4-FFF2-40B4-BE49-F238E27FC236}">
                <a16:creationId xmlns:a16="http://schemas.microsoft.com/office/drawing/2014/main" id="{3A62E8B5-7BB4-BB42-84D1-8136AE8322A7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>
          <a:xfrm rot="10800000">
            <a:off x="8754500" y="1131887"/>
            <a:ext cx="135118" cy="1819653"/>
          </a:xfrm>
        </p:spPr>
        <p:txBody>
          <a:bodyPr vert="eaVert">
            <a:normAutofit/>
          </a:bodyPr>
          <a:lstStyle>
            <a:lvl1pPr marL="0" indent="0">
              <a:buFontTx/>
              <a:buNone/>
              <a:defRPr sz="7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3887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 userDrawn="1">
          <p15:clr>
            <a:srgbClr val="FBAE40"/>
          </p15:clr>
        </p15:guide>
        <p15:guide id="3" pos="249" userDrawn="1">
          <p15:clr>
            <a:srgbClr val="FBAE40"/>
          </p15:clr>
        </p15:guide>
        <p15:guide id="4" pos="4853" userDrawn="1">
          <p15:clr>
            <a:srgbClr val="FBAE40"/>
          </p15:clr>
        </p15:guide>
        <p15:guide id="5" pos="1587" userDrawn="1">
          <p15:clr>
            <a:srgbClr val="FBAE40"/>
          </p15:clr>
        </p15:guide>
        <p15:guide id="6" orient="horz" pos="3026" userDrawn="1">
          <p15:clr>
            <a:srgbClr val="FBAE40"/>
          </p15:clr>
        </p15:guide>
        <p15:guide id="7" orient="horz" pos="7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8C2F7F02-FD2D-BA42-9F81-DE47E9F09704}"/>
              </a:ext>
            </a:extLst>
          </p:cNvPr>
          <p:cNvSpPr/>
          <p:nvPr userDrawn="1"/>
        </p:nvSpPr>
        <p:spPr>
          <a:xfrm>
            <a:off x="395288" y="1136610"/>
            <a:ext cx="8353425" cy="3671887"/>
          </a:xfrm>
          <a:prstGeom prst="rect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43438" y="3125909"/>
            <a:ext cx="3870834" cy="141287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82C32-F0EA-1A4D-9578-8AE79F2CD2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808" y="315210"/>
            <a:ext cx="1744130" cy="495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43439" y="1422693"/>
            <a:ext cx="3853580" cy="1492736"/>
          </a:xfrm>
        </p:spPr>
        <p:txBody>
          <a:bodyPr anchor="t" anchorCtr="0"/>
          <a:lstStyle>
            <a:lvl1pPr algn="l"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4DE92ED1-A59A-B642-949A-EF9A610056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5288" y="1137675"/>
            <a:ext cx="4107701" cy="366562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4" name="Vertikaler Textplatzhalter 13">
            <a:extLst>
              <a:ext uri="{FF2B5EF4-FFF2-40B4-BE49-F238E27FC236}">
                <a16:creationId xmlns:a16="http://schemas.microsoft.com/office/drawing/2014/main" id="{4CB101D6-79F6-3A4A-BCC9-1B9E765B1336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>
          <a:xfrm rot="10800000">
            <a:off x="8754500" y="2534856"/>
            <a:ext cx="146432" cy="2268919"/>
          </a:xfrm>
        </p:spPr>
        <p:txBody>
          <a:bodyPr vert="eaVert">
            <a:normAutofit/>
          </a:bodyPr>
          <a:lstStyle>
            <a:lvl1pPr marL="0" indent="0">
              <a:buFontTx/>
              <a:buNone/>
              <a:defRPr sz="7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3BC75B8-12E8-6943-8E8B-E7AFA50D3E8F}"/>
              </a:ext>
            </a:extLst>
          </p:cNvPr>
          <p:cNvSpPr/>
          <p:nvPr userDrawn="1"/>
        </p:nvSpPr>
        <p:spPr>
          <a:xfrm>
            <a:off x="8518524" y="4971106"/>
            <a:ext cx="230187" cy="1205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F7AA9F3-48F4-CD47-B5E8-7EF744433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2" y="4978682"/>
            <a:ext cx="826083" cy="122236"/>
          </a:xfrm>
          <a:prstGeom prst="rect">
            <a:avLst/>
          </a:prstGeom>
        </p:spPr>
        <p:txBody>
          <a:bodyPr/>
          <a:lstStyle>
            <a:lvl1pPr>
              <a:defRPr sz="700" baseline="0"/>
            </a:lvl1pPr>
          </a:lstStyle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BCC930C-798A-8D4D-BF19-EEF955546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  <a:prstGeom prst="rect">
            <a:avLst/>
          </a:prstGeom>
        </p:spPr>
        <p:txBody>
          <a:bodyPr/>
          <a:lstStyle>
            <a:lvl1pPr>
              <a:defRPr sz="700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9447958-A6BD-2146-8035-DE7D4AA7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4978682"/>
            <a:ext cx="212654" cy="136107"/>
          </a:xfrm>
          <a:prstGeom prst="rect">
            <a:avLst/>
          </a:prstGeom>
        </p:spPr>
        <p:txBody>
          <a:bodyPr/>
          <a:lstStyle>
            <a:lvl1pPr algn="r"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B79042CD-34EF-D345-94D3-D02C084A9082}"/>
              </a:ext>
            </a:extLst>
          </p:cNvPr>
          <p:cNvCxnSpPr/>
          <p:nvPr userDrawn="1"/>
        </p:nvCxnSpPr>
        <p:spPr>
          <a:xfrm>
            <a:off x="395288" y="4969853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396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 userDrawn="1">
          <p15:clr>
            <a:srgbClr val="FBAE40"/>
          </p15:clr>
        </p15:guide>
        <p15:guide id="3" pos="249" userDrawn="1">
          <p15:clr>
            <a:srgbClr val="FBAE40"/>
          </p15:clr>
        </p15:guide>
        <p15:guide id="4" pos="4853" userDrawn="1">
          <p15:clr>
            <a:srgbClr val="FBAE40"/>
          </p15:clr>
        </p15:guide>
        <p15:guide id="5" pos="1587" userDrawn="1">
          <p15:clr>
            <a:srgbClr val="FBAE40"/>
          </p15:clr>
        </p15:guide>
        <p15:guide id="6" pos="2925" userDrawn="1">
          <p15:clr>
            <a:srgbClr val="FBAE40"/>
          </p15:clr>
        </p15:guide>
        <p15:guide id="7" orient="horz" pos="3026" userDrawn="1">
          <p15:clr>
            <a:srgbClr val="FBAE40"/>
          </p15:clr>
        </p15:guide>
        <p15:guide id="8" orient="horz" pos="7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1CD7C907-DB27-3F42-85B7-A41E435E01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131888"/>
            <a:ext cx="9144000" cy="4011612"/>
          </a:xfrm>
        </p:spPr>
        <p:txBody>
          <a:bodyPr>
            <a:normAutofit/>
          </a:bodyPr>
          <a:lstStyle>
            <a:lvl1pPr>
              <a:defRPr sz="15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Bild einfügen: Klick auf Symbol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82C32-F0EA-1A4D-9578-8AE79F2CD2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808" y="315210"/>
            <a:ext cx="1744130" cy="495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6345" y="1303440"/>
            <a:ext cx="3992367" cy="1454950"/>
          </a:xfrm>
        </p:spPr>
        <p:txBody>
          <a:bodyPr anchor="t" anchorCtr="0"/>
          <a:lstStyle>
            <a:lvl1pPr algn="l"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D58DEDF-A97A-3A4D-953A-3E79533C5AE2}"/>
              </a:ext>
            </a:extLst>
          </p:cNvPr>
          <p:cNvSpPr/>
          <p:nvPr userDrawn="1"/>
        </p:nvSpPr>
        <p:spPr>
          <a:xfrm>
            <a:off x="8518524" y="4971106"/>
            <a:ext cx="230187" cy="1205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1DD0F86-F2A7-8145-AD2F-2CD118D95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2" y="4978682"/>
            <a:ext cx="826083" cy="122236"/>
          </a:xfrm>
          <a:prstGeom prst="rect">
            <a:avLst/>
          </a:prstGeom>
        </p:spPr>
        <p:txBody>
          <a:bodyPr/>
          <a:lstStyle>
            <a:lvl1pPr>
              <a:defRPr sz="700" baseline="0"/>
            </a:lvl1pPr>
          </a:lstStyle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1A16C839-EC8A-CC43-BC18-99F651B68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  <a:prstGeom prst="rect">
            <a:avLst/>
          </a:prstGeom>
        </p:spPr>
        <p:txBody>
          <a:bodyPr/>
          <a:lstStyle>
            <a:lvl1pPr>
              <a:defRPr sz="700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C1049D0C-BDE5-7D41-A8E9-24F468B7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4978682"/>
            <a:ext cx="212654" cy="136107"/>
          </a:xfrm>
          <a:prstGeom prst="rect">
            <a:avLst/>
          </a:prstGeom>
        </p:spPr>
        <p:txBody>
          <a:bodyPr/>
          <a:lstStyle>
            <a:lvl1pPr algn="r"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3BCE0243-EDBC-B240-9013-DC31D02E8996}"/>
              </a:ext>
            </a:extLst>
          </p:cNvPr>
          <p:cNvCxnSpPr/>
          <p:nvPr userDrawn="1"/>
        </p:nvCxnSpPr>
        <p:spPr>
          <a:xfrm>
            <a:off x="395288" y="4969853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F91A1CC9-5EDF-284C-B33F-1127EF0CC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68103" y="2926916"/>
            <a:ext cx="3980609" cy="667244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Untertitel einfügen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655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 userDrawn="1">
          <p15:clr>
            <a:srgbClr val="FBAE40"/>
          </p15:clr>
        </p15:guide>
        <p15:guide id="3" pos="249" userDrawn="1">
          <p15:clr>
            <a:srgbClr val="FBAE40"/>
          </p15:clr>
        </p15:guide>
        <p15:guide id="4" pos="4853" userDrawn="1">
          <p15:clr>
            <a:srgbClr val="FBAE40"/>
          </p15:clr>
        </p15:guide>
        <p15:guide id="5" pos="1587" userDrawn="1">
          <p15:clr>
            <a:srgbClr val="FBAE40"/>
          </p15:clr>
        </p15:guide>
        <p15:guide id="6" orient="horz" pos="3026" userDrawn="1">
          <p15:clr>
            <a:srgbClr val="FBAE40"/>
          </p15:clr>
        </p15:guide>
        <p15:guide id="7" pos="2880" userDrawn="1">
          <p15:clr>
            <a:srgbClr val="FBAE40"/>
          </p15:clr>
        </p15:guide>
        <p15:guide id="8" orient="horz" pos="71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B709B1D2-310E-C447-AB1F-2183983B1658}"/>
              </a:ext>
            </a:extLst>
          </p:cNvPr>
          <p:cNvSpPr/>
          <p:nvPr userDrawn="1"/>
        </p:nvSpPr>
        <p:spPr>
          <a:xfrm>
            <a:off x="0" y="1131887"/>
            <a:ext cx="9144000" cy="36718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1FAC41D-D255-E347-92B3-6C2D73FB2BCE}"/>
              </a:ext>
            </a:extLst>
          </p:cNvPr>
          <p:cNvSpPr/>
          <p:nvPr userDrawn="1"/>
        </p:nvSpPr>
        <p:spPr>
          <a:xfrm>
            <a:off x="-1" y="1131887"/>
            <a:ext cx="2373550" cy="3671887"/>
          </a:xfrm>
          <a:prstGeom prst="rect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80626" y="2938892"/>
            <a:ext cx="3626969" cy="848104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aseline="0">
                <a:solidFill>
                  <a:schemeClr val="bg1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Untertitelformat einfügen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F82C32-F0EA-1A4D-9578-8AE79F2CD2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808" y="315210"/>
            <a:ext cx="1732905" cy="4918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23616" y="1312391"/>
            <a:ext cx="6225097" cy="1517073"/>
          </a:xfrm>
        </p:spPr>
        <p:txBody>
          <a:bodyPr anchor="t" anchorCtr="0"/>
          <a:lstStyle>
            <a:lvl1pPr algn="l"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Haupttitel einfügen</a:t>
            </a:r>
            <a:endParaRPr lang="en-US" dirty="0"/>
          </a:p>
        </p:txBody>
      </p:sp>
      <p:sp>
        <p:nvSpPr>
          <p:cNvPr id="37" name="Bildplatzhalter 3">
            <a:extLst>
              <a:ext uri="{FF2B5EF4-FFF2-40B4-BE49-F238E27FC236}">
                <a16:creationId xmlns:a16="http://schemas.microsoft.com/office/drawing/2014/main" id="{124D8558-D4B3-B54C-BC4F-D5348588F6D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3309" y="1139142"/>
            <a:ext cx="1973125" cy="1772908"/>
          </a:xfrm>
        </p:spPr>
        <p:txBody>
          <a:bodyPr/>
          <a:lstStyle/>
          <a:p>
            <a:endParaRPr lang="de-DE"/>
          </a:p>
        </p:txBody>
      </p:sp>
      <p:sp>
        <p:nvSpPr>
          <p:cNvPr id="19" name="Vertikaler Textplatzhalter 13">
            <a:extLst>
              <a:ext uri="{FF2B5EF4-FFF2-40B4-BE49-F238E27FC236}">
                <a16:creationId xmlns:a16="http://schemas.microsoft.com/office/drawing/2014/main" id="{B447566C-FA35-5B46-BB98-1ECEC04FFFB5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>
          <a:xfrm rot="10800000">
            <a:off x="8754500" y="2176041"/>
            <a:ext cx="129070" cy="2598799"/>
          </a:xfrm>
        </p:spPr>
        <p:txBody>
          <a:bodyPr vert="eaVert">
            <a:normAutofit/>
          </a:bodyPr>
          <a:lstStyle>
            <a:lvl1pPr marL="0" indent="0">
              <a:buFontTx/>
              <a:buNone/>
              <a:defRPr sz="7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1750C59-0348-C742-A735-A082924529B9}"/>
              </a:ext>
            </a:extLst>
          </p:cNvPr>
          <p:cNvSpPr/>
          <p:nvPr userDrawn="1"/>
        </p:nvSpPr>
        <p:spPr>
          <a:xfrm>
            <a:off x="8518524" y="4971106"/>
            <a:ext cx="230187" cy="1205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1EEA14A-64DD-E84F-AFFC-490A119A7F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2" y="4978682"/>
            <a:ext cx="826083" cy="122236"/>
          </a:xfrm>
          <a:prstGeom prst="rect">
            <a:avLst/>
          </a:prstGeom>
        </p:spPr>
        <p:txBody>
          <a:bodyPr/>
          <a:lstStyle>
            <a:lvl1pPr>
              <a:defRPr sz="700" baseline="0"/>
            </a:lvl1pPr>
          </a:lstStyle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EB7C1BF2-0B01-4D49-BBB7-2682E1A6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  <a:prstGeom prst="rect">
            <a:avLst/>
          </a:prstGeom>
        </p:spPr>
        <p:txBody>
          <a:bodyPr/>
          <a:lstStyle>
            <a:lvl1pPr>
              <a:defRPr sz="700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340BDE51-5F37-824C-9B54-8D60CD474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4978682"/>
            <a:ext cx="212654" cy="136107"/>
          </a:xfrm>
          <a:prstGeom prst="rect">
            <a:avLst/>
          </a:prstGeom>
        </p:spPr>
        <p:txBody>
          <a:bodyPr/>
          <a:lstStyle>
            <a:lvl1pPr algn="r"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F47FCB4-AA2A-7044-83E7-0898C32374BA}"/>
              </a:ext>
            </a:extLst>
          </p:cNvPr>
          <p:cNvCxnSpPr/>
          <p:nvPr userDrawn="1"/>
        </p:nvCxnSpPr>
        <p:spPr>
          <a:xfrm>
            <a:off x="395288" y="4969853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Bildplatzhalter 3">
            <a:extLst>
              <a:ext uri="{FF2B5EF4-FFF2-40B4-BE49-F238E27FC236}">
                <a16:creationId xmlns:a16="http://schemas.microsoft.com/office/drawing/2014/main" id="{F650C33A-2D00-8147-869A-35BABC39CB4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03309" y="3030867"/>
            <a:ext cx="1973125" cy="1772908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6703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 userDrawn="1">
          <p15:clr>
            <a:srgbClr val="FBAE40"/>
          </p15:clr>
        </p15:guide>
        <p15:guide id="3" pos="249" userDrawn="1">
          <p15:clr>
            <a:srgbClr val="FBAE40"/>
          </p15:clr>
        </p15:guide>
        <p15:guide id="4" orient="horz" pos="713" userDrawn="1">
          <p15:clr>
            <a:srgbClr val="FBAE40"/>
          </p15:clr>
        </p15:guide>
        <p15:guide id="5" pos="1587" userDrawn="1">
          <p15:clr>
            <a:srgbClr val="FBAE40"/>
          </p15:clr>
        </p15:guide>
        <p15:guide id="6" orient="horz" pos="3026" userDrawn="1">
          <p15:clr>
            <a:srgbClr val="FBAE40"/>
          </p15:clr>
        </p15:guide>
        <p15:guide id="7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303213"/>
            <a:ext cx="7432604" cy="611187"/>
          </a:xfrm>
        </p:spPr>
        <p:txBody>
          <a:bodyPr anchor="t" anchorCtr="0"/>
          <a:lstStyle>
            <a:lvl1pPr algn="l">
              <a:defRPr sz="185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124E8B85-BA5E-874D-8C1C-2EAE36589F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8" y="1131888"/>
            <a:ext cx="8353425" cy="3676282"/>
          </a:xfrm>
        </p:spPr>
        <p:txBody>
          <a:bodyPr/>
          <a:lstStyle>
            <a:lvl1pPr marL="171450" indent="-171450">
              <a:buClr>
                <a:srgbClr val="A32638"/>
              </a:buClr>
              <a:buFont typeface="Wingdings" pitchFamily="2" charset="2"/>
              <a:buChar char="§"/>
              <a:defRPr sz="1600" baseline="0"/>
            </a:lvl1pPr>
            <a:lvl2pPr>
              <a:buClr>
                <a:srgbClr val="A32638"/>
              </a:buClr>
              <a:defRPr sz="1600" baseline="0"/>
            </a:lvl2pPr>
            <a:lvl3pPr>
              <a:buClr>
                <a:srgbClr val="A32638"/>
              </a:buClr>
              <a:defRPr sz="1400" baseline="0"/>
            </a:lvl3pPr>
            <a:lvl4pPr>
              <a:buClr>
                <a:srgbClr val="A32638"/>
              </a:buClr>
              <a:defRPr sz="1400"/>
            </a:lvl4pPr>
            <a:lvl5pPr>
              <a:buClr>
                <a:srgbClr val="A32638"/>
              </a:buCl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07FC60A-001B-A84D-8439-0377246C9107}"/>
              </a:ext>
            </a:extLst>
          </p:cNvPr>
          <p:cNvSpPr/>
          <p:nvPr userDrawn="1"/>
        </p:nvSpPr>
        <p:spPr>
          <a:xfrm>
            <a:off x="8518524" y="4971106"/>
            <a:ext cx="230187" cy="1205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1B77694-1C0E-484A-A9D3-D38FE59C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2" y="4978682"/>
            <a:ext cx="826083" cy="122236"/>
          </a:xfrm>
          <a:prstGeom prst="rect">
            <a:avLst/>
          </a:prstGeom>
        </p:spPr>
        <p:txBody>
          <a:bodyPr/>
          <a:lstStyle>
            <a:lvl1pPr>
              <a:defRPr sz="700" baseline="0"/>
            </a:lvl1pPr>
          </a:lstStyle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ECEC9C2-949D-4841-B0EF-C514A8AD4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  <a:prstGeom prst="rect">
            <a:avLst/>
          </a:prstGeom>
        </p:spPr>
        <p:txBody>
          <a:bodyPr/>
          <a:lstStyle>
            <a:lvl1pPr>
              <a:defRPr sz="700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DAADBA6-0A7A-5C4E-BCE5-45204D495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4978682"/>
            <a:ext cx="212654" cy="136107"/>
          </a:xfrm>
          <a:prstGeom prst="rect">
            <a:avLst/>
          </a:prstGeom>
        </p:spPr>
        <p:txBody>
          <a:bodyPr/>
          <a:lstStyle>
            <a:lvl1pPr algn="r"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CABEC5A-9225-BE46-991E-94971767F2BB}"/>
              </a:ext>
            </a:extLst>
          </p:cNvPr>
          <p:cNvCxnSpPr/>
          <p:nvPr userDrawn="1"/>
        </p:nvCxnSpPr>
        <p:spPr>
          <a:xfrm>
            <a:off x="395288" y="4969853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93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 userDrawn="1">
          <p15:clr>
            <a:srgbClr val="FBAE40"/>
          </p15:clr>
        </p15:guide>
        <p15:guide id="3" pos="249" userDrawn="1">
          <p15:clr>
            <a:srgbClr val="FBAE40"/>
          </p15:clr>
        </p15:guide>
        <p15:guide id="4" orient="horz" pos="191" userDrawn="1">
          <p15:clr>
            <a:srgbClr val="FBAE40"/>
          </p15:clr>
        </p15:guide>
        <p15:guide id="5" orient="horz" pos="713" userDrawn="1">
          <p15:clr>
            <a:srgbClr val="FBAE40"/>
          </p15:clr>
        </p15:guide>
        <p15:guide id="6" pos="204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303213"/>
            <a:ext cx="7432604" cy="611187"/>
          </a:xfrm>
        </p:spPr>
        <p:txBody>
          <a:bodyPr anchor="t" anchorCtr="0"/>
          <a:lstStyle>
            <a:lvl1pPr algn="l">
              <a:defRPr sz="185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131887"/>
            <a:ext cx="4104044" cy="3671887"/>
          </a:xfrm>
        </p:spPr>
        <p:txBody>
          <a:bodyPr>
            <a:noAutofit/>
          </a:bodyPr>
          <a:lstStyle>
            <a:lvl1pPr>
              <a:defRPr sz="1400" baseline="0"/>
            </a:lvl1pPr>
            <a:lvl2pPr>
              <a:defRPr sz="1400" baseline="0"/>
            </a:lvl2pPr>
            <a:lvl3pPr>
              <a:defRPr sz="1400" baseline="0"/>
            </a:lvl3pPr>
            <a:lvl4pPr>
              <a:defRPr sz="1400" baseline="0"/>
            </a:lvl4pPr>
            <a:lvl5pPr>
              <a:defRPr sz="1400"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882F3C8-F6FC-1F43-8FF2-DEBCA37BD9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5025" y="1131887"/>
            <a:ext cx="4103688" cy="3671887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Vertikaler Textplatzhalter 13">
            <a:extLst>
              <a:ext uri="{FF2B5EF4-FFF2-40B4-BE49-F238E27FC236}">
                <a16:creationId xmlns:a16="http://schemas.microsoft.com/office/drawing/2014/main" id="{017A6AA3-6E5D-3444-AF30-96548295A56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754500" y="2818435"/>
            <a:ext cx="146432" cy="1985340"/>
          </a:xfrm>
        </p:spPr>
        <p:txBody>
          <a:bodyPr vert="eaVert">
            <a:normAutofit/>
          </a:bodyPr>
          <a:lstStyle>
            <a:lvl1pPr marL="0" indent="0">
              <a:buFontTx/>
              <a:buNone/>
              <a:defRPr sz="7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EAA9515-108C-8A48-A086-969B3538B82B}"/>
              </a:ext>
            </a:extLst>
          </p:cNvPr>
          <p:cNvSpPr/>
          <p:nvPr userDrawn="1"/>
        </p:nvSpPr>
        <p:spPr>
          <a:xfrm>
            <a:off x="8518524" y="4971106"/>
            <a:ext cx="230187" cy="1205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39EAFFF-06C1-E944-928E-02AA85D492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2" y="4978682"/>
            <a:ext cx="826083" cy="122236"/>
          </a:xfrm>
          <a:prstGeom prst="rect">
            <a:avLst/>
          </a:prstGeom>
        </p:spPr>
        <p:txBody>
          <a:bodyPr/>
          <a:lstStyle>
            <a:lvl1pPr>
              <a:defRPr sz="700" baseline="0"/>
            </a:lvl1pPr>
          </a:lstStyle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4202ACA2-A6C1-2F41-B788-2041A8568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  <a:prstGeom prst="rect">
            <a:avLst/>
          </a:prstGeom>
        </p:spPr>
        <p:txBody>
          <a:bodyPr/>
          <a:lstStyle>
            <a:lvl1pPr>
              <a:defRPr sz="700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B0E0A55-0808-2541-8D86-0D4AB9117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4978682"/>
            <a:ext cx="212654" cy="136107"/>
          </a:xfrm>
          <a:prstGeom prst="rect">
            <a:avLst/>
          </a:prstGeom>
        </p:spPr>
        <p:txBody>
          <a:bodyPr/>
          <a:lstStyle>
            <a:lvl1pPr algn="r"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72170822-D53A-ED41-BA40-C4790A3B417B}"/>
              </a:ext>
            </a:extLst>
          </p:cNvPr>
          <p:cNvCxnSpPr/>
          <p:nvPr userDrawn="1"/>
        </p:nvCxnSpPr>
        <p:spPr>
          <a:xfrm>
            <a:off x="395288" y="4969853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069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 userDrawn="1">
          <p15:clr>
            <a:srgbClr val="FBAE40"/>
          </p15:clr>
        </p15:guide>
        <p15:guide id="3" pos="249" userDrawn="1">
          <p15:clr>
            <a:srgbClr val="FBAE40"/>
          </p15:clr>
        </p15:guide>
        <p15:guide id="4" orient="horz" pos="191" userDrawn="1">
          <p15:clr>
            <a:srgbClr val="FBAE40"/>
          </p15:clr>
        </p15:guide>
        <p15:guide id="5" orient="horz" pos="713" userDrawn="1">
          <p15:clr>
            <a:srgbClr val="FBAE40"/>
          </p15:clr>
        </p15:guide>
        <p15:guide id="6" orient="horz" pos="3026" userDrawn="1">
          <p15:clr>
            <a:srgbClr val="FBAE40"/>
          </p15:clr>
        </p15:guide>
        <p15:guide id="7" pos="292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303213"/>
            <a:ext cx="7432604" cy="611187"/>
          </a:xfrm>
        </p:spPr>
        <p:txBody>
          <a:bodyPr anchor="t" anchorCtr="0"/>
          <a:lstStyle>
            <a:lvl1pPr algn="l">
              <a:defRPr sz="185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7" name="Inhaltsplatzhalter 8">
            <a:extLst>
              <a:ext uri="{FF2B5EF4-FFF2-40B4-BE49-F238E27FC236}">
                <a16:creationId xmlns:a16="http://schemas.microsoft.com/office/drawing/2014/main" id="{9EA76A36-359F-3049-A4AF-05D8F6491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1076" y="1131888"/>
            <a:ext cx="2660428" cy="1933730"/>
          </a:xfrm>
        </p:spPr>
        <p:txBody>
          <a:bodyPr>
            <a:noAutofit/>
          </a:bodyPr>
          <a:lstStyle>
            <a:lvl1pPr>
              <a:defRPr sz="1400" baseline="0"/>
            </a:lvl1pPr>
            <a:lvl2pPr>
              <a:defRPr sz="14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7" name="Bildplatzhalter 5">
            <a:extLst>
              <a:ext uri="{FF2B5EF4-FFF2-40B4-BE49-F238E27FC236}">
                <a16:creationId xmlns:a16="http://schemas.microsoft.com/office/drawing/2014/main" id="{92B60458-4FFD-0849-BEE7-47F10FEBCB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00574" y="3195711"/>
            <a:ext cx="2666717" cy="1608064"/>
          </a:xfrm>
        </p:spPr>
        <p:txBody>
          <a:bodyPr numCol="3" spcCol="180000"/>
          <a:lstStyle/>
          <a:p>
            <a:endParaRPr lang="de-DE"/>
          </a:p>
        </p:txBody>
      </p:sp>
      <p:sp>
        <p:nvSpPr>
          <p:cNvPr id="36" name="Inhaltsplatzhalter 8">
            <a:extLst>
              <a:ext uri="{FF2B5EF4-FFF2-40B4-BE49-F238E27FC236}">
                <a16:creationId xmlns:a16="http://schemas.microsoft.com/office/drawing/2014/main" id="{E055EB21-537E-3846-BC1A-C961C1EC14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082498" y="1131888"/>
            <a:ext cx="2660428" cy="1933730"/>
          </a:xfrm>
        </p:spPr>
        <p:txBody>
          <a:bodyPr>
            <a:noAutofit/>
          </a:bodyPr>
          <a:lstStyle>
            <a:lvl1pPr>
              <a:defRPr sz="1400" baseline="0"/>
            </a:lvl1pPr>
            <a:lvl2pPr>
              <a:defRPr sz="14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7" name="Bildplatzhalter 5">
            <a:extLst>
              <a:ext uri="{FF2B5EF4-FFF2-40B4-BE49-F238E27FC236}">
                <a16:creationId xmlns:a16="http://schemas.microsoft.com/office/drawing/2014/main" id="{1C051F10-DD7B-144D-90F5-984DEDBE41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1996" y="3195711"/>
            <a:ext cx="2666717" cy="1608064"/>
          </a:xfrm>
        </p:spPr>
        <p:txBody>
          <a:bodyPr numCol="3" spcCol="180000"/>
          <a:lstStyle/>
          <a:p>
            <a:endParaRPr lang="de-DE"/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DBAA7909-0F89-DB41-AA44-A96F7F52895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238802" y="1131888"/>
            <a:ext cx="2660428" cy="1933730"/>
          </a:xfrm>
        </p:spPr>
        <p:txBody>
          <a:bodyPr>
            <a:noAutofit/>
          </a:bodyPr>
          <a:lstStyle>
            <a:lvl1pPr>
              <a:defRPr sz="1400" baseline="0"/>
            </a:lvl1pPr>
            <a:lvl2pPr>
              <a:defRPr sz="14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9" name="Bildplatzhalter 5">
            <a:extLst>
              <a:ext uri="{FF2B5EF4-FFF2-40B4-BE49-F238E27FC236}">
                <a16:creationId xmlns:a16="http://schemas.microsoft.com/office/drawing/2014/main" id="{4C23EA98-655D-8748-A63B-CAA0101CE7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38300" y="3195711"/>
            <a:ext cx="2666717" cy="1608064"/>
          </a:xfrm>
        </p:spPr>
        <p:txBody>
          <a:bodyPr numCol="3" spcCol="180000"/>
          <a:lstStyle/>
          <a:p>
            <a:endParaRPr lang="de-DE"/>
          </a:p>
        </p:txBody>
      </p:sp>
      <p:sp>
        <p:nvSpPr>
          <p:cNvPr id="41" name="Vertikaler Textplatzhalter 13">
            <a:extLst>
              <a:ext uri="{FF2B5EF4-FFF2-40B4-BE49-F238E27FC236}">
                <a16:creationId xmlns:a16="http://schemas.microsoft.com/office/drawing/2014/main" id="{9DBA0A74-B7D0-A54D-B9C7-5363DA2C9012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754500" y="1519417"/>
            <a:ext cx="155744" cy="3284358"/>
          </a:xfrm>
        </p:spPr>
        <p:txBody>
          <a:bodyPr vert="eaVert">
            <a:normAutofit/>
          </a:bodyPr>
          <a:lstStyle>
            <a:lvl1pPr marL="0" indent="0">
              <a:buFontTx/>
              <a:buNone/>
              <a:defRPr sz="7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8AE1B9F-4990-5442-B195-260B90A0C06F}"/>
              </a:ext>
            </a:extLst>
          </p:cNvPr>
          <p:cNvSpPr/>
          <p:nvPr userDrawn="1"/>
        </p:nvSpPr>
        <p:spPr>
          <a:xfrm>
            <a:off x="8518524" y="4971106"/>
            <a:ext cx="230187" cy="1205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94DC9FEE-C221-5943-B1F0-F98C157998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2" y="4978682"/>
            <a:ext cx="826083" cy="122236"/>
          </a:xfrm>
          <a:prstGeom prst="rect">
            <a:avLst/>
          </a:prstGeom>
        </p:spPr>
        <p:txBody>
          <a:bodyPr/>
          <a:lstStyle>
            <a:lvl1pPr>
              <a:defRPr sz="700" baseline="0"/>
            </a:lvl1pPr>
          </a:lstStyle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AC9A84A-BC6E-E442-A7DE-1B40A0EB2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  <a:prstGeom prst="rect">
            <a:avLst/>
          </a:prstGeom>
        </p:spPr>
        <p:txBody>
          <a:bodyPr/>
          <a:lstStyle>
            <a:lvl1pPr>
              <a:defRPr sz="700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1B675B5-CCF7-C348-ACA1-0BDE6FB54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4978682"/>
            <a:ext cx="212654" cy="136107"/>
          </a:xfrm>
          <a:prstGeom prst="rect">
            <a:avLst/>
          </a:prstGeom>
        </p:spPr>
        <p:txBody>
          <a:bodyPr/>
          <a:lstStyle>
            <a:lvl1pPr algn="r"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A35A79AD-4A78-A94E-B7A9-260D0C31E4E5}"/>
              </a:ext>
            </a:extLst>
          </p:cNvPr>
          <p:cNvCxnSpPr/>
          <p:nvPr userDrawn="1"/>
        </p:nvCxnSpPr>
        <p:spPr>
          <a:xfrm>
            <a:off x="395288" y="4969853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014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 userDrawn="1">
          <p15:clr>
            <a:srgbClr val="FBAE40"/>
          </p15:clr>
        </p15:guide>
        <p15:guide id="3" pos="249" userDrawn="1">
          <p15:clr>
            <a:srgbClr val="FBAE40"/>
          </p15:clr>
        </p15:guide>
        <p15:guide id="4" orient="horz" pos="191" userDrawn="1">
          <p15:clr>
            <a:srgbClr val="FBAE40"/>
          </p15:clr>
        </p15:guide>
        <p15:guide id="5" orient="horz" pos="713" userDrawn="1">
          <p15:clr>
            <a:srgbClr val="FBAE40"/>
          </p15:clr>
        </p15:guide>
        <p15:guide id="6" orient="horz" pos="3026" userDrawn="1">
          <p15:clr>
            <a:srgbClr val="FBAE40"/>
          </p15:clr>
        </p15:guide>
        <p15:guide id="7" pos="204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4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380" y="303213"/>
            <a:ext cx="7432604" cy="611187"/>
          </a:xfrm>
        </p:spPr>
        <p:txBody>
          <a:bodyPr anchor="t" anchorCtr="0"/>
          <a:lstStyle>
            <a:lvl1pPr algn="l">
              <a:defRPr sz="185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Haupttitel einfügen</a:t>
            </a:r>
            <a:br>
              <a:rPr lang="de-DE" dirty="0"/>
            </a:br>
            <a:r>
              <a:rPr lang="de-DE" dirty="0"/>
              <a:t>Beispiel zweizeilig</a:t>
            </a:r>
            <a:endParaRPr lang="en-US" dirty="0"/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A62DF91A-B0B2-FF4C-93E2-B9F927EE58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9" y="1131887"/>
            <a:ext cx="4104044" cy="3671887"/>
          </a:xfrm>
        </p:spPr>
        <p:txBody>
          <a:bodyPr/>
          <a:lstStyle>
            <a:lvl1pPr>
              <a:defRPr sz="1600" baseline="0"/>
            </a:lvl1pPr>
            <a:lvl2pPr>
              <a:defRPr sz="1600" baseline="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02870007-B315-A84C-826C-A93B8C05D8C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57789" y="1138990"/>
            <a:ext cx="1973125" cy="1748590"/>
          </a:xfrm>
        </p:spPr>
        <p:txBody>
          <a:bodyPr/>
          <a:lstStyle/>
          <a:p>
            <a:endParaRPr lang="de-DE"/>
          </a:p>
        </p:txBody>
      </p:sp>
      <p:sp>
        <p:nvSpPr>
          <p:cNvPr id="15" name="Vertikaler Textplatzhalter 13">
            <a:extLst>
              <a:ext uri="{FF2B5EF4-FFF2-40B4-BE49-F238E27FC236}">
                <a16:creationId xmlns:a16="http://schemas.microsoft.com/office/drawing/2014/main" id="{F1EA62FF-EC5E-E040-A2ED-2060076C6021}"/>
              </a:ext>
            </a:extLst>
          </p:cNvPr>
          <p:cNvSpPr>
            <a:spLocks noGrp="1"/>
          </p:cNvSpPr>
          <p:nvPr>
            <p:ph type="body" orient="vert" sz="quarter" idx="18"/>
          </p:nvPr>
        </p:nvSpPr>
        <p:spPr>
          <a:xfrm rot="10800000">
            <a:off x="8754500" y="1131887"/>
            <a:ext cx="198518" cy="3671887"/>
          </a:xfrm>
        </p:spPr>
        <p:txBody>
          <a:bodyPr vert="eaVert">
            <a:normAutofit/>
          </a:bodyPr>
          <a:lstStyle>
            <a:lvl1pPr marL="0" indent="0">
              <a:buFontTx/>
              <a:buNone/>
              <a:defRPr sz="7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08BCAD9-5353-7540-A74B-B971D65BC587}"/>
              </a:ext>
            </a:extLst>
          </p:cNvPr>
          <p:cNvSpPr/>
          <p:nvPr userDrawn="1"/>
        </p:nvSpPr>
        <p:spPr>
          <a:xfrm>
            <a:off x="8518524" y="4971106"/>
            <a:ext cx="230187" cy="1205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64F33E54-B64E-724D-B6F2-C896D5A594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01332" y="4978682"/>
            <a:ext cx="826083" cy="122236"/>
          </a:xfrm>
          <a:prstGeom prst="rect">
            <a:avLst/>
          </a:prstGeom>
        </p:spPr>
        <p:txBody>
          <a:bodyPr/>
          <a:lstStyle>
            <a:lvl1pPr>
              <a:defRPr sz="700" baseline="0"/>
            </a:lvl1pPr>
          </a:lstStyle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A32F750-1B9B-8248-988E-921F3CFA7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  <a:prstGeom prst="rect">
            <a:avLst/>
          </a:prstGeom>
        </p:spPr>
        <p:txBody>
          <a:bodyPr/>
          <a:lstStyle>
            <a:lvl1pPr>
              <a:defRPr sz="700" baseline="0"/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CEC42CFF-3054-A24A-84C3-1DBC7E2D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030" y="4978682"/>
            <a:ext cx="212654" cy="136107"/>
          </a:xfrm>
          <a:prstGeom prst="rect">
            <a:avLst/>
          </a:prstGeom>
        </p:spPr>
        <p:txBody>
          <a:bodyPr/>
          <a:lstStyle>
            <a:lvl1pPr algn="r">
              <a:defRPr sz="7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 </a:t>
            </a:r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70276F58-AD42-434E-9F85-851C80A65513}"/>
              </a:ext>
            </a:extLst>
          </p:cNvPr>
          <p:cNvCxnSpPr/>
          <p:nvPr userDrawn="1"/>
        </p:nvCxnSpPr>
        <p:spPr>
          <a:xfrm>
            <a:off x="395288" y="4969853"/>
            <a:ext cx="835342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47624A23-F85B-4047-B34C-B0E8032B5D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57789" y="3055185"/>
            <a:ext cx="1973125" cy="1748590"/>
          </a:xfrm>
        </p:spPr>
        <p:txBody>
          <a:bodyPr/>
          <a:lstStyle/>
          <a:p>
            <a:endParaRPr lang="de-DE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CF69278E-D2C2-D542-8B28-9B43069921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5588" y="1138990"/>
            <a:ext cx="1973125" cy="1748590"/>
          </a:xfrm>
        </p:spPr>
        <p:txBody>
          <a:bodyPr/>
          <a:lstStyle/>
          <a:p>
            <a:endParaRPr lang="de-DE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C1B5A0D8-8609-6D4A-8558-4C297036DE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775588" y="3055185"/>
            <a:ext cx="1973125" cy="174859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831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11" userDrawn="1">
          <p15:clr>
            <a:srgbClr val="FBAE40"/>
          </p15:clr>
        </p15:guide>
        <p15:guide id="3" pos="249" userDrawn="1">
          <p15:clr>
            <a:srgbClr val="FBAE40"/>
          </p15:clr>
        </p15:guide>
        <p15:guide id="4" orient="horz" pos="191" userDrawn="1">
          <p15:clr>
            <a:srgbClr val="FBAE40"/>
          </p15:clr>
        </p15:guide>
        <p15:guide id="5" orient="horz" pos="713" userDrawn="1">
          <p15:clr>
            <a:srgbClr val="FBAE40"/>
          </p15:clr>
        </p15:guide>
        <p15:guide id="6" orient="horz" pos="3026" userDrawn="1">
          <p15:clr>
            <a:srgbClr val="FBAE40"/>
          </p15:clr>
        </p15:guide>
        <p15:guide id="7" pos="292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700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1369219"/>
            <a:ext cx="7886700" cy="32635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25282" y="5002791"/>
            <a:ext cx="899064" cy="14070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BAE8D7F-268E-C048-851F-5464429E11C2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2114" y="5002790"/>
            <a:ext cx="5738408" cy="14070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 b="0" i="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Text Fußzeile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5366" y="5002791"/>
            <a:ext cx="269983" cy="13724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120BDC-5456-EC41-8BB6-7A3B726EA19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810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1" r:id="rId2"/>
    <p:sldLayoutId id="2147483676" r:id="rId3"/>
    <p:sldLayoutId id="2147483680" r:id="rId4"/>
    <p:sldLayoutId id="2147483668" r:id="rId5"/>
    <p:sldLayoutId id="2147483669" r:id="rId6"/>
    <p:sldLayoutId id="2147483670" r:id="rId7"/>
    <p:sldLayoutId id="2147483678" r:id="rId8"/>
    <p:sldLayoutId id="2147483671" r:id="rId9"/>
    <p:sldLayoutId id="2147483672" r:id="rId10"/>
    <p:sldLayoutId id="2147483677" r:id="rId11"/>
    <p:sldLayoutId id="2147483673" r:id="rId12"/>
    <p:sldLayoutId id="2147483679" r:id="rId13"/>
  </p:sldLayoutIdLst>
  <p:hf hd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000" b="1" i="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Clr>
          <a:srgbClr val="A32638"/>
        </a:buClr>
        <a:buFont typeface="Wingdings" pitchFamily="2" charset="2"/>
        <a:buChar char="§"/>
        <a:defRPr sz="165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5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leman/awesome-conformal-prediction" TargetMode="External"/><Relationship Id="rId2" Type="http://schemas.openxmlformats.org/officeDocument/2006/relationships/hyperlink" Target="https://www.youtube.com/watch?v=nql000Lu_iE&amp;t=1529s&amp;ab_channel=AnastasiosNikolasAngelopoulo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hopper.informatik.uni-ulm.de/red/projects/conformal-prediction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svg"/><Relationship Id="rId7" Type="http://schemas.openxmlformats.org/officeDocument/2006/relationships/image" Target="../media/image94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Relationship Id="rId9" Type="http://schemas.openxmlformats.org/officeDocument/2006/relationships/image" Target="../media/image96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7" Type="http://schemas.openxmlformats.org/officeDocument/2006/relationships/image" Target="../media/image102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1.png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928FDFE-8BF4-C743-949B-17D6487D2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2519" y="4017724"/>
            <a:ext cx="6037318" cy="926192"/>
          </a:xfrm>
        </p:spPr>
        <p:txBody>
          <a:bodyPr/>
          <a:lstStyle/>
          <a:p>
            <a:r>
              <a:rPr lang="de-DE" sz="1800" dirty="0">
                <a:latin typeface="Amasis MT Pro" panose="02040504050005020304" pitchFamily="18" charset="0"/>
              </a:rPr>
              <a:t>Michel Lutz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E67A756-9ABA-8D46-B10C-13761E57D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3054775"/>
            <a:ext cx="7357241" cy="842363"/>
          </a:xfrm>
        </p:spPr>
        <p:txBody>
          <a:bodyPr/>
          <a:lstStyle/>
          <a:p>
            <a:r>
              <a:rPr lang="en-GB" dirty="0">
                <a:effectLst/>
                <a:latin typeface="Amasis MT Pro" panose="02040504050005020304" pitchFamily="18" charset="0"/>
              </a:rPr>
              <a:t>A Glimpse on Conformal prediction </a:t>
            </a:r>
            <a:endParaRPr lang="de-DE" dirty="0">
              <a:latin typeface="Amasis MT Pro" panose="02040504050005020304" pitchFamily="18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BCD530-BBB1-3A46-96F4-BA00D0044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B39C953-AF66-2E40-9B33-2DEF6B8C723C}"/>
              </a:ext>
            </a:extLst>
          </p:cNvPr>
          <p:cNvSpPr txBox="1"/>
          <p:nvPr/>
        </p:nvSpPr>
        <p:spPr>
          <a:xfrm>
            <a:off x="1554163" y="4482862"/>
            <a:ext cx="176650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000" b="1" dirty="0">
                <a:latin typeface="Amasis MT Pro" panose="02040504050005020304" pitchFamily="18" charset="0"/>
              </a:rPr>
              <a:t>Institut für</a:t>
            </a:r>
          </a:p>
          <a:p>
            <a:r>
              <a:rPr lang="de-DE" sz="1000" b="1" dirty="0">
                <a:latin typeface="Amasis MT Pro" panose="02040504050005020304" pitchFamily="18" charset="0"/>
              </a:rPr>
              <a:t>Medizinische Systembiologie</a:t>
            </a:r>
          </a:p>
        </p:txBody>
      </p:sp>
      <p:sp>
        <p:nvSpPr>
          <p:cNvPr id="13" name="Regelmäßiges Fünfeck 12">
            <a:extLst>
              <a:ext uri="{FF2B5EF4-FFF2-40B4-BE49-F238E27FC236}">
                <a16:creationId xmlns:a16="http://schemas.microsoft.com/office/drawing/2014/main" id="{154783D6-EF1A-7140-B2A8-FA22B6B7F7F1}"/>
              </a:ext>
            </a:extLst>
          </p:cNvPr>
          <p:cNvSpPr/>
          <p:nvPr/>
        </p:nvSpPr>
        <p:spPr>
          <a:xfrm>
            <a:off x="1066800" y="4458280"/>
            <a:ext cx="352044" cy="332359"/>
          </a:xfrm>
          <a:prstGeom prst="pent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Picture 4" descr="A colorful rectangular pattern with black lines&#10;&#10;Description automatically generated">
            <a:extLst>
              <a:ext uri="{FF2B5EF4-FFF2-40B4-BE49-F238E27FC236}">
                <a16:creationId xmlns:a16="http://schemas.microsoft.com/office/drawing/2014/main" id="{897FE58D-2F67-63F0-3A41-C2B775E72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48" y="900765"/>
            <a:ext cx="8345213" cy="2065108"/>
          </a:xfrm>
          <a:prstGeom prst="rect">
            <a:avLst/>
          </a:prstGeo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AC17830-5A8F-4F50-AE28-EC80CD67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3672171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2C3A-00EA-FFF9-3513-0D2373894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444" y="158310"/>
            <a:ext cx="7432604" cy="611187"/>
          </a:xfrm>
        </p:spPr>
        <p:txBody>
          <a:bodyPr/>
          <a:lstStyle/>
          <a:p>
            <a:r>
              <a:rPr lang="en-GB" dirty="0">
                <a:latin typeface="Amasis MT Pro" panose="02040504050005020304" pitchFamily="18" charset="0"/>
              </a:rPr>
              <a:t>Split conformal prediction</a:t>
            </a:r>
            <a:endParaRPr lang="LID4096" dirty="0">
              <a:latin typeface="Amasis MT Pro" panose="02040504050005020304" pitchFamily="18" charset="0"/>
            </a:endParaRPr>
          </a:p>
        </p:txBody>
      </p:sp>
      <p:pic>
        <p:nvPicPr>
          <p:cNvPr id="8" name="Content Placeholder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16AE80A-B995-6A18-E240-6832358BEF8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122723" y="1757107"/>
            <a:ext cx="2358422" cy="53805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F16F1-58AC-FBBB-2421-940E2BAF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D85B48-2A1C-C482-A540-956882D5C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723" y="1009767"/>
            <a:ext cx="3599179" cy="3022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F762BE-6BC8-332E-4A9F-C63F15400251}"/>
              </a:ext>
            </a:extLst>
          </p:cNvPr>
          <p:cNvSpPr txBox="1"/>
          <p:nvPr/>
        </p:nvSpPr>
        <p:spPr>
          <a:xfrm>
            <a:off x="609599" y="976247"/>
            <a:ext cx="170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masis MT Pro" panose="02040504050005020304" pitchFamily="18" charset="0"/>
              </a:rPr>
              <a:t>Calibration set</a:t>
            </a:r>
            <a:endParaRPr lang="LID4096" dirty="0">
              <a:latin typeface="Amasis MT Pro" panose="020405040500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9E9CA7-BC22-F276-16FD-ABC218BC2B26}"/>
              </a:ext>
            </a:extLst>
          </p:cNvPr>
          <p:cNvSpPr txBox="1"/>
          <p:nvPr/>
        </p:nvSpPr>
        <p:spPr>
          <a:xfrm>
            <a:off x="609599" y="1862190"/>
            <a:ext cx="193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masis MT Pro" panose="02040504050005020304" pitchFamily="18" charset="0"/>
              </a:rPr>
              <a:t>Conformity score</a:t>
            </a:r>
            <a:endParaRPr lang="LID4096" dirty="0">
              <a:latin typeface="Amasis MT Pro" panose="020405040500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F7ECF-80C5-EF1F-F874-FB1550500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966" y="2740204"/>
            <a:ext cx="3980762" cy="4557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9D33D0-42E2-1E63-7690-888A4BC284F0}"/>
              </a:ext>
            </a:extLst>
          </p:cNvPr>
          <p:cNvSpPr txBox="1"/>
          <p:nvPr/>
        </p:nvSpPr>
        <p:spPr>
          <a:xfrm>
            <a:off x="609599" y="2748133"/>
            <a:ext cx="193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masis MT Pro" panose="02040504050005020304" pitchFamily="18" charset="0"/>
              </a:rPr>
              <a:t>1-alpha Quantile</a:t>
            </a:r>
            <a:endParaRPr lang="LID4096" dirty="0">
              <a:latin typeface="Amasis MT Pro" panose="02040504050005020304" pitchFamily="18" charset="0"/>
            </a:endParaRPr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9FED6DF-ACB9-279E-D7BF-66F9189AD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966" y="3769417"/>
            <a:ext cx="3352800" cy="4492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DCF9F8B-8AE6-B0A4-FF53-C2EDB3CC4C46}"/>
              </a:ext>
            </a:extLst>
          </p:cNvPr>
          <p:cNvSpPr txBox="1"/>
          <p:nvPr/>
        </p:nvSpPr>
        <p:spPr>
          <a:xfrm>
            <a:off x="609599" y="3769417"/>
            <a:ext cx="193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masis MT Pro" panose="02040504050005020304" pitchFamily="18" charset="0"/>
              </a:rPr>
              <a:t>Prediction set</a:t>
            </a:r>
            <a:endParaRPr lang="LID4096" dirty="0">
              <a:latin typeface="Amasis MT Pro" panose="020405040500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F81315-B9C4-A632-C481-D65C99E764D7}"/>
              </a:ext>
            </a:extLst>
          </p:cNvPr>
          <p:cNvSpPr txBox="1"/>
          <p:nvPr/>
        </p:nvSpPr>
        <p:spPr>
          <a:xfrm>
            <a:off x="302444" y="468311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Amasis MT Pro" panose="02040504050005020304" pitchFamily="18" charset="0"/>
              </a:rPr>
              <a:t>[2] Angelopoulos, A. N., &amp; Bates, S. (2021) </a:t>
            </a:r>
            <a:endParaRPr lang="LID4096" sz="1400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5C3A6A3-0F8F-5A3F-3FFF-7C57672E9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1405875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D654C-CF36-A09E-ABC8-A578CC1C8C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masis MT Pro" panose="02040504050005020304" pitchFamily="18" charset="0"/>
              </a:rPr>
              <a:t>Conformal recipe (for split CP) </a:t>
            </a:r>
            <a:endParaRPr lang="LID4096" dirty="0">
              <a:latin typeface="Amasis MT Pro" panose="020405040500050203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C3F12B-3946-09B6-3E82-6F77BE619B5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91951" y="1246217"/>
            <a:ext cx="7760099" cy="31116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9ADA7-4E12-1CDB-D77A-6C2625658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782B6-911E-8280-BA09-BA70A94F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4EB576-95F0-C6C1-F8E5-34C59AB01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4067397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2C9E7-AE07-9085-3DCF-4F2CE3F350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Split</a:t>
            </a:r>
            <a:r>
              <a:rPr lang="en-GB" dirty="0">
                <a:latin typeface="Amasis MT Pro" panose="02040504050005020304" pitchFamily="18" charset="0"/>
              </a:rPr>
              <a:t>, 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CV+</a:t>
            </a:r>
            <a:r>
              <a:rPr lang="en-GB" dirty="0">
                <a:latin typeface="Amasis MT Pro" panose="02040504050005020304" pitchFamily="18" charset="0"/>
              </a:rPr>
              <a:t>, </a:t>
            </a:r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Jackknife+</a:t>
            </a:r>
            <a:endParaRPr lang="LID4096" dirty="0">
              <a:solidFill>
                <a:schemeClr val="accent6">
                  <a:lumMod val="60000"/>
                  <a:lumOff val="40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3906A-5D3A-641E-D951-C49CBD5D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12" name="Content Placeholder 11" descr="A graph of a bar&#10;&#10;Description automatically generated with medium confidence">
            <a:extLst>
              <a:ext uri="{FF2B5EF4-FFF2-40B4-BE49-F238E27FC236}">
                <a16:creationId xmlns:a16="http://schemas.microsoft.com/office/drawing/2014/main" id="{6CC54B6D-F137-98EE-A38A-4FAF8397509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47932" y="1034341"/>
            <a:ext cx="8353425" cy="2894279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5B3D88-D1A8-A114-A0D2-8C86320F7398}"/>
              </a:ext>
            </a:extLst>
          </p:cNvPr>
          <p:cNvSpPr txBox="1">
            <a:spLocks/>
          </p:cNvSpPr>
          <p:nvPr/>
        </p:nvSpPr>
        <p:spPr>
          <a:xfrm>
            <a:off x="935995" y="3959977"/>
            <a:ext cx="1081415" cy="4936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A32638"/>
              </a:buClr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Split</a:t>
            </a:r>
            <a:endParaRPr lang="LID4096" sz="2000" b="1" dirty="0">
              <a:solidFill>
                <a:schemeClr val="accent5">
                  <a:lumMod val="60000"/>
                  <a:lumOff val="40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BB76B15-F2D3-9F5B-3B38-82029AA7BBDF}"/>
              </a:ext>
            </a:extLst>
          </p:cNvPr>
          <p:cNvSpPr txBox="1">
            <a:spLocks/>
          </p:cNvSpPr>
          <p:nvPr/>
        </p:nvSpPr>
        <p:spPr>
          <a:xfrm>
            <a:off x="3737001" y="4002018"/>
            <a:ext cx="1081415" cy="4936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A32638"/>
              </a:buClr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CV+</a:t>
            </a:r>
            <a:endParaRPr lang="LID4096" sz="2000" b="1" dirty="0">
              <a:solidFill>
                <a:schemeClr val="accent2">
                  <a:lumMod val="60000"/>
                  <a:lumOff val="40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393EBD-8AC3-66F6-2EB9-CC5CEA499BE7}"/>
              </a:ext>
            </a:extLst>
          </p:cNvPr>
          <p:cNvSpPr txBox="1">
            <a:spLocks/>
          </p:cNvSpPr>
          <p:nvPr/>
        </p:nvSpPr>
        <p:spPr>
          <a:xfrm>
            <a:off x="6317291" y="4002018"/>
            <a:ext cx="1339494" cy="4936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A32638"/>
              </a:buClr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Jackknife+</a:t>
            </a:r>
            <a:endParaRPr lang="LID4096" sz="2000" b="1" dirty="0">
              <a:solidFill>
                <a:schemeClr val="accent6">
                  <a:lumMod val="60000"/>
                  <a:lumOff val="40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8FB5065-4332-4CD8-0794-19DBCAE5B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2954639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2C9E7-AE07-9085-3DCF-4F2CE3F35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1" y="150018"/>
            <a:ext cx="7432604" cy="611187"/>
          </a:xfrm>
        </p:spPr>
        <p:txBody>
          <a:bodyPr/>
          <a:lstStyle/>
          <a:p>
            <a:r>
              <a:rPr lang="en-GB" dirty="0">
                <a:latin typeface="Amasis MT Pro" panose="02040504050005020304" pitchFamily="18" charset="0"/>
              </a:rPr>
              <a:t>Least Ambiguous set-valued Classifier (lac)</a:t>
            </a:r>
            <a:endParaRPr lang="LID4096" dirty="0">
              <a:latin typeface="Amasis MT Pro" panose="020405040500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3906A-5D3A-641E-D951-C49CBD5D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DCB8CF-FBF2-E3ED-C996-0018F635FE72}"/>
              </a:ext>
            </a:extLst>
          </p:cNvPr>
          <p:cNvSpPr txBox="1">
            <a:spLocks/>
          </p:cNvSpPr>
          <p:nvPr/>
        </p:nvSpPr>
        <p:spPr>
          <a:xfrm>
            <a:off x="1771874" y="3048355"/>
            <a:ext cx="7432604" cy="15287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5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342900" indent="-342900">
              <a:buClr>
                <a:srgbClr val="A32638"/>
              </a:buClr>
              <a:buFont typeface="Wingdings" panose="05000000000000000000" pitchFamily="2" charset="2"/>
              <a:buChar char="§"/>
            </a:pPr>
            <a:r>
              <a:rPr lang="en-GB" b="0" dirty="0">
                <a:latin typeface="Amasis MT Pro" panose="02040504050005020304" pitchFamily="18" charset="0"/>
              </a:rPr>
              <a:t>uses only the probability of the true label</a:t>
            </a:r>
          </a:p>
          <a:p>
            <a:pPr marL="342900" indent="-342900">
              <a:buClr>
                <a:srgbClr val="A32638"/>
              </a:buClr>
              <a:buFont typeface="Wingdings" panose="05000000000000000000" pitchFamily="2" charset="2"/>
              <a:buChar char="§"/>
            </a:pPr>
            <a:endParaRPr lang="en-GB" b="0" dirty="0">
              <a:latin typeface="Amasis MT Pro" panose="02040504050005020304" pitchFamily="18" charset="0"/>
            </a:endParaRPr>
          </a:p>
          <a:p>
            <a:pPr marL="342900" indent="-342900">
              <a:buClr>
                <a:srgbClr val="A32638"/>
              </a:buClr>
              <a:buFont typeface="Wingdings" panose="05000000000000000000" pitchFamily="2" charset="2"/>
              <a:buChar char="§"/>
            </a:pPr>
            <a:r>
              <a:rPr lang="en-GB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smallest prediction sets </a:t>
            </a:r>
            <a:r>
              <a:rPr lang="en-GB" b="0" dirty="0">
                <a:latin typeface="Amasis MT Pro" panose="02040504050005020304" pitchFamily="18" charset="0"/>
              </a:rPr>
              <a:t>(on average)</a:t>
            </a:r>
          </a:p>
          <a:p>
            <a:pPr marL="342900" indent="-342900">
              <a:buClr>
                <a:srgbClr val="A32638"/>
              </a:buClr>
              <a:buFont typeface="Wingdings" panose="05000000000000000000" pitchFamily="2" charset="2"/>
              <a:buChar char="§"/>
            </a:pPr>
            <a:endParaRPr lang="en-GB" b="0" dirty="0">
              <a:latin typeface="Amasis MT Pro" panose="02040504050005020304" pitchFamily="18" charset="0"/>
            </a:endParaRPr>
          </a:p>
          <a:p>
            <a:pPr marL="342900" indent="-342900">
              <a:buClr>
                <a:srgbClr val="A32638"/>
              </a:buClr>
              <a:buFont typeface="Wingdings" panose="05000000000000000000" pitchFamily="2" charset="2"/>
              <a:buChar char="§"/>
            </a:pPr>
            <a:r>
              <a:rPr lang="en-GB" b="0" dirty="0">
                <a:solidFill>
                  <a:schemeClr val="accent2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lacks adaptivity</a:t>
            </a:r>
          </a:p>
          <a:p>
            <a:endParaRPr lang="LID4096" dirty="0">
              <a:latin typeface="Amasis MT Pro" panose="02040504050005020304" pitchFamily="18" charset="0"/>
            </a:endParaRPr>
          </a:p>
        </p:txBody>
      </p:sp>
      <p:pic>
        <p:nvPicPr>
          <p:cNvPr id="11" name="Content Placeholder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0D1B220-A152-D8D1-FFD7-01903FA85DC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462238" y="855671"/>
            <a:ext cx="3876334" cy="657119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5C5B86-F2E4-86AF-D0DE-BC688BBA9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570" y="1842493"/>
            <a:ext cx="4648010" cy="5676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A0D9AD-3A09-DC3A-92AC-C30D361456A2}"/>
              </a:ext>
            </a:extLst>
          </p:cNvPr>
          <p:cNvSpPr txBox="1"/>
          <p:nvPr/>
        </p:nvSpPr>
        <p:spPr>
          <a:xfrm>
            <a:off x="304801" y="4710978"/>
            <a:ext cx="46035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masis MT Pro" panose="02040504050005020304" pitchFamily="18" charset="0"/>
              </a:rPr>
              <a:t>[4] Lei, J., &amp; Wasserman, L. (2014)</a:t>
            </a:r>
            <a:endParaRPr lang="LID4096" sz="1200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6BC6E02D-F66F-EB90-0A3D-0BC51B42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3765014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78335-3606-AC8B-D0FF-1408C715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06F5F-73E5-5494-244C-AF462EAF0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85FC02-588D-4989-F2D0-B9D4AFD7D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600" y="129852"/>
            <a:ext cx="7432604" cy="611187"/>
          </a:xfrm>
        </p:spPr>
        <p:txBody>
          <a:bodyPr/>
          <a:lstStyle/>
          <a:p>
            <a:r>
              <a:rPr lang="en-GB" dirty="0">
                <a:latin typeface="Amasis MT Pro" panose="02040504050005020304" pitchFamily="18" charset="0"/>
              </a:rPr>
              <a:t>Least Ambiguous set-valued Classifier (lac)</a:t>
            </a:r>
            <a:endParaRPr lang="LID4096" dirty="0">
              <a:latin typeface="Amasis MT Pro" panose="020405040500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DF8D15-14D0-DABC-9EAF-5AECE5568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03" y="2012661"/>
            <a:ext cx="6674193" cy="2705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7301AF-5C7F-819A-0EC3-98B9EE7BF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53" y="848614"/>
            <a:ext cx="4648010" cy="567650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0DCB82E-EC0C-819E-91EA-86DB5DC3E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2860634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2C9E7-AE07-9085-3DCF-4F2CE3F35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560" y="159192"/>
            <a:ext cx="7432604" cy="611187"/>
          </a:xfrm>
        </p:spPr>
        <p:txBody>
          <a:bodyPr/>
          <a:lstStyle/>
          <a:p>
            <a:r>
              <a:rPr lang="en-GB" dirty="0">
                <a:latin typeface="Amasis MT Pro" panose="02040504050005020304" pitchFamily="18" charset="0"/>
              </a:rPr>
              <a:t>Adaptive prediction scores</a:t>
            </a:r>
            <a:endParaRPr lang="LID4096" dirty="0">
              <a:latin typeface="Amasis MT Pro" panose="020405040500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3906A-5D3A-641E-D951-C49CBD5D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DCB8CF-FBF2-E3ED-C996-0018F635FE72}"/>
              </a:ext>
            </a:extLst>
          </p:cNvPr>
          <p:cNvSpPr txBox="1">
            <a:spLocks/>
          </p:cNvSpPr>
          <p:nvPr/>
        </p:nvSpPr>
        <p:spPr>
          <a:xfrm>
            <a:off x="816656" y="3258165"/>
            <a:ext cx="7432604" cy="13506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5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342900" indent="-342900">
              <a:lnSpc>
                <a:spcPct val="150000"/>
              </a:lnSpc>
              <a:buClr>
                <a:srgbClr val="A32638"/>
              </a:buClr>
              <a:buFont typeface="Wingdings" panose="05000000000000000000" pitchFamily="2" charset="2"/>
              <a:buChar char="§"/>
            </a:pPr>
            <a:r>
              <a:rPr lang="en-GB" b="0" dirty="0">
                <a:latin typeface="Amasis MT Pro" panose="02040504050005020304" pitchFamily="18" charset="0"/>
              </a:rPr>
              <a:t>includes the difficulty of a prediction point</a:t>
            </a:r>
          </a:p>
          <a:p>
            <a:pPr marL="342900" indent="-342900">
              <a:lnSpc>
                <a:spcPct val="150000"/>
              </a:lnSpc>
              <a:buClr>
                <a:srgbClr val="A32638"/>
              </a:buClr>
              <a:buFont typeface="Wingdings" panose="05000000000000000000" pitchFamily="2" charset="2"/>
              <a:buChar char="§"/>
            </a:pPr>
            <a:r>
              <a:rPr lang="en-GB" b="0" dirty="0">
                <a:latin typeface="Amasis MT Pro" panose="02040504050005020304" pitchFamily="18" charset="0"/>
              </a:rPr>
              <a:t>utilizes the scores of all classes, not just the true class</a:t>
            </a:r>
          </a:p>
          <a:p>
            <a:pPr marL="342900" indent="-342900">
              <a:lnSpc>
                <a:spcPct val="150000"/>
              </a:lnSpc>
              <a:buClr>
                <a:srgbClr val="A32638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more adaptive</a:t>
            </a:r>
          </a:p>
          <a:p>
            <a:endParaRPr lang="LID4096" dirty="0">
              <a:latin typeface="Amasis MT Pro" panose="02040504050005020304" pitchFamily="18" charset="0"/>
            </a:endParaRPr>
          </a:p>
        </p:txBody>
      </p:sp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0C48FDA-7E41-884A-37FA-E0E2653C8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820" y="1008456"/>
            <a:ext cx="514835" cy="28601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6707ED6-9D50-53F4-B8D8-28A552667BF3}"/>
              </a:ext>
            </a:extLst>
          </p:cNvPr>
          <p:cNvSpPr txBox="1">
            <a:spLocks/>
          </p:cNvSpPr>
          <p:nvPr/>
        </p:nvSpPr>
        <p:spPr>
          <a:xfrm>
            <a:off x="5717627" y="924166"/>
            <a:ext cx="2727434" cy="298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5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>
                <a:srgbClr val="A32638"/>
              </a:buClr>
            </a:pPr>
            <a:r>
              <a:rPr lang="en-GB" sz="1400" b="0" dirty="0">
                <a:latin typeface="Amasis MT Pro" panose="02040504050005020304" pitchFamily="18" charset="0"/>
              </a:rPr>
              <a:t>Permutation that sorts classes from most to least likely</a:t>
            </a:r>
          </a:p>
          <a:p>
            <a:endParaRPr lang="LID4096" dirty="0">
              <a:latin typeface="Amasis MT Pro" panose="020405040500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F3B530-64F8-6541-481F-2A50CB2FD65C}"/>
              </a:ext>
            </a:extLst>
          </p:cNvPr>
          <p:cNvSpPr txBox="1"/>
          <p:nvPr/>
        </p:nvSpPr>
        <p:spPr>
          <a:xfrm>
            <a:off x="290830" y="473199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masis MT Pro" panose="02040504050005020304" pitchFamily="18" charset="0"/>
              </a:rPr>
              <a:t>[5] Lei, J. (2014) </a:t>
            </a:r>
            <a:endParaRPr lang="LID4096" sz="12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0203B47-504E-602B-C801-EC298830E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213" y="1618295"/>
            <a:ext cx="6847490" cy="113289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4A796D5-9C9F-B92E-3715-ED2FABE7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1518070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492BE-4F23-3A9D-97B6-898E1B91C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A2E6-4292-20FE-2BC1-23BD390CE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1358EB-A6F2-194A-223B-BC1FEFE23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560" y="159192"/>
            <a:ext cx="7432604" cy="611187"/>
          </a:xfrm>
        </p:spPr>
        <p:txBody>
          <a:bodyPr/>
          <a:lstStyle/>
          <a:p>
            <a:r>
              <a:rPr lang="en-GB" dirty="0">
                <a:latin typeface="Amasis MT Pro" panose="02040504050005020304" pitchFamily="18" charset="0"/>
              </a:rPr>
              <a:t>Adaptive prediction scores</a:t>
            </a:r>
            <a:endParaRPr lang="LID4096" dirty="0">
              <a:latin typeface="Amasis MT Pro" panose="020405040500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79DBEC5-0D5A-E904-D415-1455F0DD0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5007" y="641789"/>
            <a:ext cx="4571614" cy="756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A1281F-C9E1-CC5D-3FFA-6369E902E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31" y="1629103"/>
            <a:ext cx="7567509" cy="2872608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C335796B-4B6C-D218-95AF-857F6B215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1310732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2C9E7-AE07-9085-3DCF-4F2CE3F35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152" y="135047"/>
            <a:ext cx="7432604" cy="611187"/>
          </a:xfrm>
        </p:spPr>
        <p:txBody>
          <a:bodyPr/>
          <a:lstStyle/>
          <a:p>
            <a:r>
              <a:rPr lang="en-GB" dirty="0">
                <a:effectLst/>
                <a:latin typeface="Amasis MT Pro" panose="02040504050005020304" pitchFamily="18" charset="0"/>
              </a:rPr>
              <a:t>Adaptive classification with split-conformal calibration (aps)</a:t>
            </a:r>
            <a:endParaRPr lang="LID4096" dirty="0">
              <a:latin typeface="Amasis MT Pro" panose="020405040500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3906A-5D3A-641E-D951-C49CBD5D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29CC1-DA50-9115-CBC4-9B7E135E374E}"/>
              </a:ext>
            </a:extLst>
          </p:cNvPr>
          <p:cNvSpPr txBox="1"/>
          <p:nvPr/>
        </p:nvSpPr>
        <p:spPr>
          <a:xfrm>
            <a:off x="930165" y="992720"/>
            <a:ext cx="56966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400" dirty="0">
                <a:latin typeface="Amasis MT Pro" panose="02040504050005020304" pitchFamily="18" charset="0"/>
              </a:rPr>
              <a:t>generalized conditional quantile function for an arbitrary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062098-B62C-18EE-36B7-88B21B20B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565" y="2006096"/>
            <a:ext cx="7840584" cy="6111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14D2C9-508C-EB14-FD92-8707268B9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565" y="2922826"/>
            <a:ext cx="4524703" cy="2723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CE738B-5284-C883-0B08-1EC5BAFD1B3F}"/>
              </a:ext>
            </a:extLst>
          </p:cNvPr>
          <p:cNvSpPr txBox="1"/>
          <p:nvPr/>
        </p:nvSpPr>
        <p:spPr>
          <a:xfrm>
            <a:off x="1008992" y="3783724"/>
            <a:ext cx="613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A32638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latin typeface="Amasis MT Pro" panose="02040504050005020304" pitchFamily="18" charset="0"/>
              </a:rPr>
              <a:t>works in principle like the other variant</a:t>
            </a:r>
          </a:p>
          <a:p>
            <a:pPr marL="285750" indent="-285750">
              <a:buClr>
                <a:srgbClr val="A32638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latin typeface="Amasis MT Pro" panose="02040504050005020304" pitchFamily="18" charset="0"/>
              </a:rPr>
              <a:t>includes theoretical guarantees and tie-breaking</a:t>
            </a:r>
            <a:endParaRPr lang="LID4096" sz="2000" dirty="0">
              <a:latin typeface="Amasis MT Pro" panose="020405040500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2CBB33-71A9-FB85-ED1E-02D8FFE7D828}"/>
              </a:ext>
            </a:extLst>
          </p:cNvPr>
          <p:cNvSpPr txBox="1"/>
          <p:nvPr/>
        </p:nvSpPr>
        <p:spPr>
          <a:xfrm>
            <a:off x="278524" y="4731454"/>
            <a:ext cx="5244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masis MT Pro" panose="02040504050005020304" pitchFamily="18" charset="0"/>
              </a:rPr>
              <a:t>[3] Romano, Y., </a:t>
            </a:r>
            <a:r>
              <a:rPr lang="en-GB" sz="1200" dirty="0" err="1">
                <a:latin typeface="Amasis MT Pro" panose="02040504050005020304" pitchFamily="18" charset="0"/>
              </a:rPr>
              <a:t>Sesia</a:t>
            </a:r>
            <a:r>
              <a:rPr lang="en-GB" sz="1200" dirty="0">
                <a:latin typeface="Amasis MT Pro" panose="02040504050005020304" pitchFamily="18" charset="0"/>
              </a:rPr>
              <a:t>, M., &amp; </a:t>
            </a:r>
            <a:r>
              <a:rPr lang="en-GB" sz="1200" dirty="0" err="1">
                <a:latin typeface="Amasis MT Pro" panose="02040504050005020304" pitchFamily="18" charset="0"/>
              </a:rPr>
              <a:t>Candes</a:t>
            </a:r>
            <a:r>
              <a:rPr lang="en-GB" sz="1200" dirty="0">
                <a:latin typeface="Amasis MT Pro" panose="02040504050005020304" pitchFamily="18" charset="0"/>
              </a:rPr>
              <a:t>, E. (2020)</a:t>
            </a:r>
            <a:endParaRPr lang="LID4096" sz="12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338D7C9-D0BE-A3C6-5A24-A5FEE5CEF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2543" y="1048022"/>
            <a:ext cx="777240" cy="215674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0A36FBE8-B110-5ECC-C8B4-F1312A5DD2F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2565" y="1492605"/>
            <a:ext cx="7028555" cy="276931"/>
          </a:xfr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187E3D2-6998-C0F9-287D-6295D9FC4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2766657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2C9E7-AE07-9085-3DCF-4F2CE3F350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effectLst/>
                <a:latin typeface="Amasis MT Pro" panose="02040504050005020304" pitchFamily="18" charset="0"/>
              </a:rPr>
              <a:t>Adaptive classification with </a:t>
            </a: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masis MT Pro" panose="02040504050005020304" pitchFamily="18" charset="0"/>
              </a:rPr>
              <a:t>split</a:t>
            </a:r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 </a:t>
            </a:r>
            <a:r>
              <a:rPr lang="en-GB" dirty="0">
                <a:effectLst/>
                <a:latin typeface="Amasis MT Pro" panose="02040504050005020304" pitchFamily="18" charset="0"/>
              </a:rPr>
              <a:t>conformal calibration</a:t>
            </a:r>
            <a:endParaRPr lang="LID4096" dirty="0">
              <a:latin typeface="Amasis MT Pro" panose="020405040500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0F3E9A-63C1-E285-3259-692EAB60207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03380" y="1225298"/>
            <a:ext cx="8353425" cy="302737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3906A-5D3A-641E-D951-C49CBD5D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981196-AF12-0C79-E64F-E13F6BC6F9F6}"/>
              </a:ext>
            </a:extLst>
          </p:cNvPr>
          <p:cNvSpPr txBox="1"/>
          <p:nvPr/>
        </p:nvSpPr>
        <p:spPr>
          <a:xfrm>
            <a:off x="278524" y="4701787"/>
            <a:ext cx="5244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masis MT Pro" panose="02040504050005020304" pitchFamily="18" charset="0"/>
              </a:rPr>
              <a:t>[3] Romano, Y., </a:t>
            </a:r>
            <a:r>
              <a:rPr lang="en-GB" sz="1200" dirty="0" err="1">
                <a:latin typeface="Amasis MT Pro" panose="02040504050005020304" pitchFamily="18" charset="0"/>
              </a:rPr>
              <a:t>Sesia</a:t>
            </a:r>
            <a:r>
              <a:rPr lang="en-GB" sz="1200" dirty="0">
                <a:latin typeface="Amasis MT Pro" panose="02040504050005020304" pitchFamily="18" charset="0"/>
              </a:rPr>
              <a:t>, M., &amp; </a:t>
            </a:r>
            <a:r>
              <a:rPr lang="en-GB" sz="1200" dirty="0" err="1">
                <a:latin typeface="Amasis MT Pro" panose="02040504050005020304" pitchFamily="18" charset="0"/>
              </a:rPr>
              <a:t>Candes</a:t>
            </a:r>
            <a:r>
              <a:rPr lang="en-GB" sz="1200" dirty="0">
                <a:latin typeface="Amasis MT Pro" panose="02040504050005020304" pitchFamily="18" charset="0"/>
              </a:rPr>
              <a:t>, E. (2020)</a:t>
            </a:r>
            <a:endParaRPr lang="LID4096" sz="1200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28279E3-2FBD-EA1D-DB03-AB5CED5A2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de-DE" dirty="0" err="1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46216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CD71B-10D3-8BB6-C34E-D085A7071F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effectLst/>
                <a:latin typeface="Amasis MT Pro" panose="02040504050005020304" pitchFamily="18" charset="0"/>
              </a:rPr>
              <a:t>Adaptive classification with 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masis MT Pro" panose="02040504050005020304" pitchFamily="18" charset="0"/>
              </a:rPr>
              <a:t>CV+</a:t>
            </a:r>
            <a:endParaRPr lang="LID4096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2E797-4FE2-076A-D9E9-CA7E98F01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47C3DA-BF9A-F146-0B16-7448ADCF8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54" y="792147"/>
            <a:ext cx="8155003" cy="3909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C2E3C5-A80D-F943-B8E2-FBD99D0631D3}"/>
              </a:ext>
            </a:extLst>
          </p:cNvPr>
          <p:cNvSpPr txBox="1"/>
          <p:nvPr/>
        </p:nvSpPr>
        <p:spPr>
          <a:xfrm>
            <a:off x="278524" y="4701683"/>
            <a:ext cx="5244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masis MT Pro" panose="02040504050005020304" pitchFamily="18" charset="0"/>
              </a:rPr>
              <a:t>[3] Romano, Y., </a:t>
            </a:r>
            <a:r>
              <a:rPr lang="en-GB" sz="1200" dirty="0" err="1">
                <a:latin typeface="Amasis MT Pro" panose="02040504050005020304" pitchFamily="18" charset="0"/>
              </a:rPr>
              <a:t>Sesia</a:t>
            </a:r>
            <a:r>
              <a:rPr lang="en-GB" sz="1200" dirty="0">
                <a:latin typeface="Amasis MT Pro" panose="02040504050005020304" pitchFamily="18" charset="0"/>
              </a:rPr>
              <a:t>, M., &amp; </a:t>
            </a:r>
            <a:r>
              <a:rPr lang="en-GB" sz="1200" dirty="0" err="1">
                <a:latin typeface="Amasis MT Pro" panose="02040504050005020304" pitchFamily="18" charset="0"/>
              </a:rPr>
              <a:t>Candes</a:t>
            </a:r>
            <a:r>
              <a:rPr lang="en-GB" sz="1200" dirty="0">
                <a:latin typeface="Amasis MT Pro" panose="02040504050005020304" pitchFamily="18" charset="0"/>
              </a:rPr>
              <a:t>, E. (2020)</a:t>
            </a:r>
            <a:endParaRPr lang="LID4096" sz="1200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E5919B0-B687-0FBE-101D-9B92ED127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de-DE" dirty="0" err="1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3818186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7F6568-4B5B-B243-B6C5-566687785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49" y="73574"/>
            <a:ext cx="7432604" cy="446690"/>
          </a:xfrm>
        </p:spPr>
        <p:txBody>
          <a:bodyPr anchor="t" anchorCtr="0"/>
          <a:lstStyle/>
          <a:p>
            <a:r>
              <a:rPr lang="en-US" sz="2400" b="1" dirty="0">
                <a:latin typeface="Amasis MT Pro" panose="02040504050005020304" pitchFamily="18" charset="0"/>
              </a:rPr>
              <a:t>Agenda</a:t>
            </a:r>
            <a:br>
              <a:rPr lang="en-US" b="1" dirty="0"/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78DC23-EB88-0349-A47C-3440BC00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4CE40B-860D-69C7-917D-870A38FF0F78}"/>
              </a:ext>
            </a:extLst>
          </p:cNvPr>
          <p:cNvSpPr txBox="1"/>
          <p:nvPr/>
        </p:nvSpPr>
        <p:spPr>
          <a:xfrm>
            <a:off x="1586064" y="572221"/>
            <a:ext cx="2985936" cy="4186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sz="1200" b="1" dirty="0">
                <a:latin typeface="Amasis MT Pro" panose="02040504050005020304" pitchFamily="18" charset="0"/>
              </a:rPr>
              <a:t>What is CP?</a:t>
            </a:r>
          </a:p>
          <a:p>
            <a:pPr marL="628650" lvl="1" indent="-171450">
              <a:lnSpc>
                <a:spcPct val="130000"/>
              </a:lnSpc>
              <a:buClr>
                <a:srgbClr val="A32638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latin typeface="Amasis MT Pro" panose="02040504050005020304" pitchFamily="18" charset="0"/>
              </a:rPr>
              <a:t>Coverage guarantee</a:t>
            </a:r>
          </a:p>
          <a:p>
            <a:pPr marL="628650" lvl="1" indent="-171450">
              <a:lnSpc>
                <a:spcPct val="130000"/>
              </a:lnSpc>
              <a:buClr>
                <a:srgbClr val="A32638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latin typeface="Amasis MT Pro" panose="02040504050005020304" pitchFamily="18" charset="0"/>
              </a:rPr>
              <a:t>LAC, APS</a:t>
            </a:r>
          </a:p>
          <a:p>
            <a:pPr marL="628650" lvl="1" indent="-171450">
              <a:lnSpc>
                <a:spcPct val="130000"/>
              </a:lnSpc>
              <a:buClr>
                <a:srgbClr val="A32638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latin typeface="Amasis MT Pro" panose="02040504050005020304" pitchFamily="18" charset="0"/>
              </a:rPr>
              <a:t>Split, CV+, Jackknife+</a:t>
            </a:r>
          </a:p>
          <a:p>
            <a:pPr marL="914400" lvl="1" indent="-457200">
              <a:lnSpc>
                <a:spcPct val="130000"/>
              </a:lnSpc>
              <a:buClr>
                <a:srgbClr val="A32638"/>
              </a:buClr>
              <a:buFont typeface="Wingdings" panose="05000000000000000000" pitchFamily="2" charset="2"/>
              <a:buChar char="§"/>
            </a:pPr>
            <a:endParaRPr lang="en-US" sz="1200" dirty="0">
              <a:latin typeface="Amasis MT Pro" panose="020405040500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sz="1200" b="1" dirty="0">
                <a:latin typeface="Amasis MT Pro" panose="02040504050005020304" pitchFamily="18" charset="0"/>
              </a:rPr>
              <a:t>2. Experiment</a:t>
            </a:r>
          </a:p>
          <a:p>
            <a:pPr marL="742950" lvl="1" indent="-285750">
              <a:lnSpc>
                <a:spcPct val="130000"/>
              </a:lnSpc>
              <a:buClr>
                <a:srgbClr val="A32638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latin typeface="Amasis MT Pro" panose="02040504050005020304" pitchFamily="18" charset="0"/>
              </a:rPr>
              <a:t>Data</a:t>
            </a:r>
          </a:p>
          <a:p>
            <a:pPr marL="742950" lvl="1" indent="-285750">
              <a:lnSpc>
                <a:spcPct val="130000"/>
              </a:lnSpc>
              <a:buClr>
                <a:srgbClr val="A32638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latin typeface="Amasis MT Pro" panose="02040504050005020304" pitchFamily="18" charset="0"/>
              </a:rPr>
              <a:t>Results</a:t>
            </a:r>
          </a:p>
          <a:p>
            <a:pPr>
              <a:lnSpc>
                <a:spcPct val="130000"/>
              </a:lnSpc>
            </a:pPr>
            <a:endParaRPr lang="en-US" sz="1200" b="1" dirty="0">
              <a:latin typeface="Amasis MT Pro" panose="020405040500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sz="1200" b="1" dirty="0">
                <a:latin typeface="Amasis MT Pro" panose="02040504050005020304" pitchFamily="18" charset="0"/>
              </a:rPr>
              <a:t>3. Where to start?</a:t>
            </a:r>
          </a:p>
          <a:p>
            <a:pPr>
              <a:lnSpc>
                <a:spcPct val="130000"/>
              </a:lnSpc>
            </a:pPr>
            <a:endParaRPr lang="en-US" sz="1200" b="1" dirty="0">
              <a:latin typeface="Amasis MT Pro" panose="020405040500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sz="1200" b="1" dirty="0">
                <a:latin typeface="Amasis MT Pro" panose="02040504050005020304" pitchFamily="18" charset="0"/>
              </a:rPr>
              <a:t>4. History of CP</a:t>
            </a:r>
          </a:p>
          <a:p>
            <a:pPr>
              <a:lnSpc>
                <a:spcPct val="130000"/>
              </a:lnSpc>
            </a:pPr>
            <a:endParaRPr lang="en-US" sz="1200" b="1" dirty="0">
              <a:latin typeface="Amasis MT Pro" panose="020405040500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sz="1200" b="1" dirty="0">
                <a:latin typeface="Amasis MT Pro" panose="02040504050005020304" pitchFamily="18" charset="0"/>
              </a:rPr>
              <a:t>5. Marginal vs. Conditional Coverage</a:t>
            </a:r>
          </a:p>
          <a:p>
            <a:pPr marL="742950" lvl="1" indent="-285750">
              <a:lnSpc>
                <a:spcPct val="130000"/>
              </a:lnSpc>
              <a:buClr>
                <a:srgbClr val="A32638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latin typeface="Amasis MT Pro" panose="02040504050005020304" pitchFamily="18" charset="0"/>
              </a:rPr>
              <a:t>Group-balanced CP</a:t>
            </a:r>
          </a:p>
          <a:p>
            <a:pPr marL="742950" lvl="1" indent="-285750">
              <a:lnSpc>
                <a:spcPct val="130000"/>
              </a:lnSpc>
              <a:buClr>
                <a:srgbClr val="A32638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latin typeface="Amasis MT Pro" panose="02040504050005020304" pitchFamily="18" charset="0"/>
              </a:rPr>
              <a:t>Class-balanced CP</a:t>
            </a:r>
            <a:endParaRPr lang="en-US" sz="1200" b="1" dirty="0">
              <a:latin typeface="Amasis MT Pro" panose="02040504050005020304" pitchFamily="18" charset="0"/>
            </a:endParaRPr>
          </a:p>
          <a:p>
            <a:pPr marL="742950" lvl="1" indent="-285750">
              <a:lnSpc>
                <a:spcPct val="130000"/>
              </a:lnSpc>
              <a:buClr>
                <a:srgbClr val="A32638"/>
              </a:buClr>
              <a:buFont typeface="Wingdings" panose="05000000000000000000" pitchFamily="2" charset="2"/>
              <a:buChar char="§"/>
            </a:pP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7350039-880F-F1D0-91E0-730D66648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09E01-03AB-9224-90D2-5E71DE92FDBD}"/>
              </a:ext>
            </a:extLst>
          </p:cNvPr>
          <p:cNvSpPr txBox="1"/>
          <p:nvPr/>
        </p:nvSpPr>
        <p:spPr>
          <a:xfrm>
            <a:off x="4748680" y="1880631"/>
            <a:ext cx="4395320" cy="1065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30000"/>
              </a:lnSpc>
              <a:buClr>
                <a:srgbClr val="A32638"/>
              </a:buClr>
            </a:pPr>
            <a:r>
              <a:rPr lang="en-US" sz="1200" b="1" dirty="0">
                <a:latin typeface="Amasis MT Pro" panose="02040504050005020304" pitchFamily="18" charset="0"/>
              </a:rPr>
              <a:t>6. Conformal Change Point Detection</a:t>
            </a:r>
          </a:p>
          <a:p>
            <a:pPr marL="1200150" lvl="2" indent="-285750">
              <a:lnSpc>
                <a:spcPct val="130000"/>
              </a:lnSpc>
              <a:buClr>
                <a:srgbClr val="A32638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latin typeface="Amasis MT Pro" panose="02040504050005020304" pitchFamily="18" charset="0"/>
              </a:rPr>
              <a:t>CTM</a:t>
            </a:r>
          </a:p>
          <a:p>
            <a:pPr marL="1200150" lvl="2" indent="-285750">
              <a:lnSpc>
                <a:spcPct val="130000"/>
              </a:lnSpc>
              <a:buClr>
                <a:srgbClr val="A32638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latin typeface="Amasis MT Pro" panose="02040504050005020304" pitchFamily="18" charset="0"/>
              </a:rPr>
              <a:t>PERMAD Dataset</a:t>
            </a:r>
          </a:p>
          <a:p>
            <a:pPr lvl="1">
              <a:lnSpc>
                <a:spcPct val="130000"/>
              </a:lnSpc>
              <a:buClr>
                <a:srgbClr val="A32638"/>
              </a:buClr>
            </a:pPr>
            <a:endParaRPr lang="en-US" sz="1400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909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72F9-EAFF-7DCB-85EB-091D360B4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600" y="110605"/>
            <a:ext cx="7432604" cy="385215"/>
          </a:xfrm>
        </p:spPr>
        <p:txBody>
          <a:bodyPr/>
          <a:lstStyle/>
          <a:p>
            <a:r>
              <a:rPr lang="en-GB" dirty="0">
                <a:latin typeface="Amasis MT Pro" panose="02040504050005020304" pitchFamily="18" charset="0"/>
              </a:rPr>
              <a:t>Coverage guarantee for 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CV+</a:t>
            </a:r>
            <a:endParaRPr lang="LID4096" dirty="0">
              <a:solidFill>
                <a:schemeClr val="accent2">
                  <a:lumMod val="60000"/>
                  <a:lumOff val="40000"/>
                </a:schemeClr>
              </a:solidFill>
              <a:latin typeface="Amasis MT Pro" panose="020405040500050203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5874E7-88EC-440D-A481-804CCE467E6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95287" y="1330523"/>
            <a:ext cx="8353425" cy="73977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98F7D-6824-08A9-7453-C79C9D239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36D8D-7BD5-22C0-4B0F-302529409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B0FC63-087B-43CC-51EC-DBD39D6EEE5C}"/>
              </a:ext>
            </a:extLst>
          </p:cNvPr>
          <p:cNvSpPr txBox="1"/>
          <p:nvPr/>
        </p:nvSpPr>
        <p:spPr>
          <a:xfrm>
            <a:off x="304800" y="807303"/>
            <a:ext cx="1792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CV+</a:t>
            </a:r>
            <a:endParaRPr lang="LID4096" sz="2800" b="1" dirty="0">
              <a:solidFill>
                <a:schemeClr val="accent2">
                  <a:lumMod val="60000"/>
                  <a:lumOff val="40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9BBA0-8DD9-0AE5-EDF5-803C4D1AFF75}"/>
              </a:ext>
            </a:extLst>
          </p:cNvPr>
          <p:cNvSpPr txBox="1"/>
          <p:nvPr/>
        </p:nvSpPr>
        <p:spPr>
          <a:xfrm>
            <a:off x="304799" y="2649509"/>
            <a:ext cx="4035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Jackknife+</a:t>
            </a:r>
          </a:p>
          <a:p>
            <a:r>
              <a:rPr lang="en-GB" sz="2000" dirty="0">
                <a:latin typeface="Amasis MT Pro" panose="02040504050005020304" pitchFamily="18" charset="0"/>
              </a:rPr>
              <a:t>Special case of CV+ with k=n</a:t>
            </a:r>
            <a:endParaRPr lang="LID4096" sz="2000" dirty="0">
              <a:latin typeface="Amasis MT Pro" panose="02040504050005020304" pitchFamily="18" charset="0"/>
            </a:endParaRPr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40FCC38-34B4-DA29-CF77-EFCD93648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3749873"/>
            <a:ext cx="5412829" cy="7172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921DD3-2DFA-16DE-FD85-5BA7BB10D5EA}"/>
              </a:ext>
            </a:extLst>
          </p:cNvPr>
          <p:cNvSpPr txBox="1"/>
          <p:nvPr/>
        </p:nvSpPr>
        <p:spPr>
          <a:xfrm>
            <a:off x="278524" y="4729501"/>
            <a:ext cx="5244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masis MT Pro" panose="02040504050005020304" pitchFamily="18" charset="0"/>
              </a:rPr>
              <a:t>[3] Romano, Y., </a:t>
            </a:r>
            <a:r>
              <a:rPr lang="en-GB" sz="1200" dirty="0" err="1">
                <a:latin typeface="Amasis MT Pro" panose="02040504050005020304" pitchFamily="18" charset="0"/>
              </a:rPr>
              <a:t>Sesia</a:t>
            </a:r>
            <a:r>
              <a:rPr lang="en-GB" sz="1200" dirty="0">
                <a:latin typeface="Amasis MT Pro" panose="02040504050005020304" pitchFamily="18" charset="0"/>
              </a:rPr>
              <a:t>, M., &amp; </a:t>
            </a:r>
            <a:r>
              <a:rPr lang="en-GB" sz="1200" dirty="0" err="1">
                <a:latin typeface="Amasis MT Pro" panose="02040504050005020304" pitchFamily="18" charset="0"/>
              </a:rPr>
              <a:t>Candes</a:t>
            </a:r>
            <a:r>
              <a:rPr lang="en-GB" sz="1200" dirty="0">
                <a:latin typeface="Amasis MT Pro" panose="02040504050005020304" pitchFamily="18" charset="0"/>
              </a:rPr>
              <a:t>, E. (2020)</a:t>
            </a:r>
            <a:endParaRPr lang="LID4096" sz="1200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4D0441A-B978-CE99-D01E-ACA6919AA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de-DE" dirty="0" err="1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867247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05A0-CE60-B759-BADF-7F64A0F9F3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masis MT Pro" panose="02040504050005020304" pitchFamily="18" charset="0"/>
              </a:rPr>
              <a:t>Influence of Calibration Set Size</a:t>
            </a:r>
            <a:endParaRPr lang="LID4096" dirty="0">
              <a:latin typeface="Amasis MT Pro" panose="02040504050005020304" pitchFamily="18" charset="0"/>
            </a:endParaRPr>
          </a:p>
        </p:txBody>
      </p:sp>
      <p:pic>
        <p:nvPicPr>
          <p:cNvPr id="8" name="Content Placeholder 7" descr="A graph of a distribution of alpha&#10;&#10;Description automatically generated with medium confidence">
            <a:extLst>
              <a:ext uri="{FF2B5EF4-FFF2-40B4-BE49-F238E27FC236}">
                <a16:creationId xmlns:a16="http://schemas.microsoft.com/office/drawing/2014/main" id="{6E114057-482E-C54A-E9F1-8DC03942D07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413064" y="776634"/>
            <a:ext cx="4720020" cy="354001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3321A-63BE-446F-0C91-B7426C5C7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885B16-4B27-2962-A1EC-784064CC67D5}"/>
              </a:ext>
            </a:extLst>
          </p:cNvPr>
          <p:cNvSpPr txBox="1"/>
          <p:nvPr/>
        </p:nvSpPr>
        <p:spPr>
          <a:xfrm>
            <a:off x="310055" y="1092617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masis MT Pro" panose="02040504050005020304" pitchFamily="18" charset="0"/>
              </a:rPr>
              <a:t>Coverage guarantee</a:t>
            </a:r>
            <a:r>
              <a:rPr lang="en-GB" dirty="0">
                <a:effectLst/>
                <a:latin typeface="Amasis MT Pro" panose="02040504050005020304" pitchFamily="18" charset="0"/>
              </a:rPr>
              <a:t> holds for</a:t>
            </a:r>
          </a:p>
          <a:p>
            <a:r>
              <a:rPr lang="en-GB" dirty="0">
                <a:effectLst/>
                <a:latin typeface="Amasis MT Pro" panose="02040504050005020304" pitchFamily="18" charset="0"/>
              </a:rPr>
              <a:t>coverage of 1 − α on 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masis MT Pro" panose="02040504050005020304" pitchFamily="18" charset="0"/>
              </a:rPr>
              <a:t>average</a:t>
            </a:r>
            <a:r>
              <a:rPr lang="en-GB" b="1" dirty="0">
                <a:effectLst/>
                <a:latin typeface="Amasis MT Pro" panose="02040504050005020304" pitchFamily="18" charset="0"/>
              </a:rPr>
              <a:t> 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masis MT Pro" panose="02040504050005020304" pitchFamily="18" charset="0"/>
              </a:rPr>
              <a:t>over the randomness</a:t>
            </a:r>
            <a:r>
              <a:rPr lang="en-GB" dirty="0">
                <a:effectLst/>
                <a:latin typeface="Amasis MT Pro" panose="02040504050005020304" pitchFamily="18" charset="0"/>
              </a:rPr>
              <a:t> in the </a:t>
            </a:r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masis MT Pro" panose="02040504050005020304" pitchFamily="18" charset="0"/>
              </a:rPr>
              <a:t>calibration set</a:t>
            </a:r>
            <a:endParaRPr lang="LID4096" dirty="0">
              <a:solidFill>
                <a:schemeClr val="accent6">
                  <a:lumMod val="60000"/>
                  <a:lumOff val="40000"/>
                </a:schemeClr>
              </a:solidFill>
              <a:latin typeface="Amasis MT Pro" panose="020405040500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B83C66-A1BA-67DC-9C0A-A95236511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269" y="4371157"/>
            <a:ext cx="3993931" cy="2362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87DE0-FE3E-9243-50E8-22D9B8668224}"/>
              </a:ext>
            </a:extLst>
          </p:cNvPr>
          <p:cNvSpPr txBox="1"/>
          <p:nvPr/>
        </p:nvSpPr>
        <p:spPr>
          <a:xfrm>
            <a:off x="273269" y="471641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masis MT Pro" panose="02040504050005020304" pitchFamily="18" charset="0"/>
              </a:rPr>
              <a:t>[1] Vovk, V. (2012)</a:t>
            </a:r>
            <a:endParaRPr lang="LID4096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603DE1-FB70-DF24-224C-01A16A8AB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66" y="2354587"/>
            <a:ext cx="3283119" cy="711237"/>
          </a:xfrm>
          <a:prstGeom prst="rect">
            <a:avLst/>
          </a:prstGeom>
        </p:spPr>
      </p:pic>
      <p:pic>
        <p:nvPicPr>
          <p:cNvPr id="18" name="Picture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5B19CC1-0EE4-8C73-3443-516443D07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990" y="3322731"/>
            <a:ext cx="413470" cy="253468"/>
          </a:xfrm>
          <a:prstGeom prst="rect">
            <a:avLst/>
          </a:prstGeom>
        </p:spPr>
      </p:pic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5C3DB72-6690-3A71-9C63-1C4D5D22CF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9574" y="3747045"/>
            <a:ext cx="1295095" cy="196768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BBD710A-00A8-18A1-E12F-132C1E4A54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5496" y="4114659"/>
            <a:ext cx="866457" cy="2152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7F7B24B-5A53-E6D3-911D-D73BBEE92404}"/>
              </a:ext>
            </a:extLst>
          </p:cNvPr>
          <p:cNvSpPr txBox="1"/>
          <p:nvPr/>
        </p:nvSpPr>
        <p:spPr>
          <a:xfrm>
            <a:off x="466901" y="3275225"/>
            <a:ext cx="288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Required calibration set size</a:t>
            </a:r>
            <a:endParaRPr lang="LID4096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78277-9701-8170-9BFC-D56EC5206309}"/>
              </a:ext>
            </a:extLst>
          </p:cNvPr>
          <p:cNvSpPr txBox="1"/>
          <p:nvPr/>
        </p:nvSpPr>
        <p:spPr>
          <a:xfrm>
            <a:off x="466901" y="3644557"/>
            <a:ext cx="16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coverage of </a:t>
            </a:r>
            <a:endParaRPr lang="LID4096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F591D-B501-71BF-DFEB-A01DEDEB8B99}"/>
              </a:ext>
            </a:extLst>
          </p:cNvPr>
          <p:cNvSpPr txBox="1"/>
          <p:nvPr/>
        </p:nvSpPr>
        <p:spPr>
          <a:xfrm>
            <a:off x="466901" y="4001825"/>
            <a:ext cx="16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probability</a:t>
            </a:r>
            <a:endParaRPr lang="LID4096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62E08FA8-2179-DD1D-B364-1A91659EF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de-DE" dirty="0" err="1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3094379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ADAF-C53E-7ABD-51D5-FBFBE7268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602" y="369481"/>
            <a:ext cx="7432604" cy="611187"/>
          </a:xfrm>
        </p:spPr>
        <p:txBody>
          <a:bodyPr/>
          <a:lstStyle/>
          <a:p>
            <a:r>
              <a:rPr lang="en-GB" dirty="0">
                <a:latin typeface="Amasis MT Pro" panose="02040504050005020304" pitchFamily="18" charset="0"/>
              </a:rPr>
              <a:t>Artificial dataset</a:t>
            </a:r>
            <a:endParaRPr lang="LID4096" dirty="0"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9E34C-E009-56C7-E74D-2241C75C9A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1085" y="755820"/>
            <a:ext cx="3350637" cy="1950594"/>
          </a:xfrm>
        </p:spPr>
        <p:txBody>
          <a:bodyPr/>
          <a:lstStyle/>
          <a:p>
            <a:r>
              <a:rPr lang="en-GB" sz="1400" dirty="0">
                <a:latin typeface="Amasis MT Pro" panose="02040504050005020304" pitchFamily="18" charset="0"/>
              </a:rPr>
              <a:t>20 features</a:t>
            </a:r>
          </a:p>
          <a:p>
            <a:r>
              <a:rPr lang="en-GB" sz="1400" dirty="0">
                <a:latin typeface="Amasis MT Pro" panose="02040504050005020304" pitchFamily="18" charset="0"/>
              </a:rPr>
              <a:t>5 classes</a:t>
            </a:r>
          </a:p>
          <a:p>
            <a:r>
              <a:rPr lang="en-GB" sz="1400" dirty="0">
                <a:latin typeface="Amasis MT Pro" panose="02040504050005020304" pitchFamily="18" charset="0"/>
              </a:rPr>
              <a:t>10.000 datapoints</a:t>
            </a:r>
          </a:p>
          <a:p>
            <a:endParaRPr lang="en-GB" sz="1400" dirty="0">
              <a:latin typeface="Amasis MT Pro" panose="02040504050005020304" pitchFamily="18" charset="0"/>
            </a:endParaRPr>
          </a:p>
          <a:p>
            <a:r>
              <a:rPr lang="en-GB" sz="1400" dirty="0">
                <a:latin typeface="Amasis MT Pro" panose="02040504050005020304" pitchFamily="18" charset="0"/>
              </a:rPr>
              <a:t>5000 for training/calibration</a:t>
            </a:r>
          </a:p>
          <a:p>
            <a:r>
              <a:rPr lang="en-GB" sz="1400" dirty="0">
                <a:latin typeface="Amasis MT Pro" panose="02040504050005020304" pitchFamily="18" charset="0"/>
              </a:rPr>
              <a:t>(rest) for testing</a:t>
            </a:r>
          </a:p>
          <a:p>
            <a:endParaRPr lang="LID4096" dirty="0">
              <a:latin typeface="Amasis MT Pro" panose="020405040500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F0685-3678-8332-2438-D1F6F1A10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4A8AFD-4963-C7AC-BA3C-A3607AA0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652" y="478939"/>
            <a:ext cx="3549078" cy="209281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A898EA3-ECDD-1FB2-09C5-87C45AD770A2}"/>
              </a:ext>
            </a:extLst>
          </p:cNvPr>
          <p:cNvSpPr txBox="1">
            <a:spLocks/>
          </p:cNvSpPr>
          <p:nvPr/>
        </p:nvSpPr>
        <p:spPr>
          <a:xfrm>
            <a:off x="639051" y="2967754"/>
            <a:ext cx="2902935" cy="6111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5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latin typeface="Amasis MT Pro" panose="02040504050005020304" pitchFamily="18" charset="0"/>
              </a:rPr>
              <a:t>Dry Beans dataset</a:t>
            </a:r>
            <a:endParaRPr lang="LID4096" dirty="0">
              <a:latin typeface="Amasis MT Pro" panose="020405040500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8DF420-21F5-C78F-6E50-A4F4B4E753F8}"/>
              </a:ext>
            </a:extLst>
          </p:cNvPr>
          <p:cNvSpPr txBox="1">
            <a:spLocks/>
          </p:cNvSpPr>
          <p:nvPr/>
        </p:nvSpPr>
        <p:spPr>
          <a:xfrm>
            <a:off x="691603" y="3455305"/>
            <a:ext cx="3486260" cy="12381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A32638"/>
              </a:buClr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Amasis MT Pro" panose="02040504050005020304" pitchFamily="18" charset="0"/>
              </a:rPr>
              <a:t>13,611 dry beans</a:t>
            </a:r>
          </a:p>
          <a:p>
            <a:r>
              <a:rPr lang="en-GB" dirty="0">
                <a:latin typeface="Amasis MT Pro" panose="02040504050005020304" pitchFamily="18" charset="0"/>
              </a:rPr>
              <a:t>7 variants (classes)</a:t>
            </a:r>
          </a:p>
          <a:p>
            <a:r>
              <a:rPr lang="en-GB" dirty="0">
                <a:latin typeface="Amasis MT Pro" panose="02040504050005020304" pitchFamily="18" charset="0"/>
              </a:rPr>
              <a:t>8 features (length, roundness…)</a:t>
            </a:r>
          </a:p>
          <a:p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D22C71-843A-34C2-071B-592D233F7D51}"/>
              </a:ext>
            </a:extLst>
          </p:cNvPr>
          <p:cNvSpPr txBox="1"/>
          <p:nvPr/>
        </p:nvSpPr>
        <p:spPr>
          <a:xfrm>
            <a:off x="298232" y="4701683"/>
            <a:ext cx="45903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masis MT Pro" panose="02040504050005020304" pitchFamily="18" charset="0"/>
              </a:rPr>
              <a:t>[6] </a:t>
            </a:r>
            <a:r>
              <a:rPr lang="en-GB" sz="1200" dirty="0" err="1">
                <a:latin typeface="Amasis MT Pro" panose="02040504050005020304" pitchFamily="18" charset="0"/>
              </a:rPr>
              <a:t>Koklu</a:t>
            </a:r>
            <a:r>
              <a:rPr lang="en-GB" sz="1200" dirty="0">
                <a:latin typeface="Amasis MT Pro" panose="02040504050005020304" pitchFamily="18" charset="0"/>
              </a:rPr>
              <a:t>, M., &amp; </a:t>
            </a:r>
            <a:r>
              <a:rPr lang="en-GB" sz="1200" dirty="0" err="1">
                <a:latin typeface="Amasis MT Pro" panose="02040504050005020304" pitchFamily="18" charset="0"/>
              </a:rPr>
              <a:t>Ozkan</a:t>
            </a:r>
            <a:r>
              <a:rPr lang="en-GB" sz="1200" dirty="0">
                <a:latin typeface="Amasis MT Pro" panose="02040504050005020304" pitchFamily="18" charset="0"/>
              </a:rPr>
              <a:t>, I. A. (2020) </a:t>
            </a:r>
            <a:endParaRPr lang="LID4096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E17EE-56BE-66C2-2618-30DADA5E6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de-DE" dirty="0" err="1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3416887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0206F-2D35-D7F7-0EF1-93FDBCDDE2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194" y="150813"/>
            <a:ext cx="7432604" cy="611187"/>
          </a:xfrm>
        </p:spPr>
        <p:txBody>
          <a:bodyPr/>
          <a:lstStyle/>
          <a:p>
            <a:r>
              <a:rPr lang="en-GB" dirty="0"/>
              <a:t> </a:t>
            </a:r>
            <a:r>
              <a:rPr lang="en-GB" dirty="0">
                <a:latin typeface="Amasis MT Pro" panose="02040504050005020304" pitchFamily="18" charset="0"/>
              </a:rPr>
              <a:t>Influence of different splits on the conformal scores</a:t>
            </a:r>
            <a:endParaRPr lang="LID4096" dirty="0">
              <a:latin typeface="Amasis MT Pro" panose="020405040500050203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B7FF6F-ABFF-0AB1-C0A8-B4BF92B26BB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87367" y="762000"/>
            <a:ext cx="6416564" cy="400172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A87DF-0602-0906-CCF2-36D624B17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CB456F9-3874-A0F2-ED8F-433A37C07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2392755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14237-0265-5DD4-4639-E67FA371E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600" y="129852"/>
            <a:ext cx="7432604" cy="611187"/>
          </a:xfrm>
        </p:spPr>
        <p:txBody>
          <a:bodyPr/>
          <a:lstStyle/>
          <a:p>
            <a:r>
              <a:rPr lang="en-GB" dirty="0">
                <a:latin typeface="Amasis MT Pro" panose="02040504050005020304" pitchFamily="18" charset="0"/>
              </a:rPr>
              <a:t> Influence of small datasets on different conformal methods</a:t>
            </a:r>
            <a:endParaRPr lang="LID4096" dirty="0"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6BE85-AA66-AA9C-74E6-9A1971F875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4641" y="895405"/>
            <a:ext cx="5264532" cy="3676282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Split</a:t>
            </a:r>
            <a:r>
              <a:rPr lang="en-GB" sz="2000" dirty="0">
                <a:latin typeface="Amasis MT Pro" panose="02040504050005020304" pitchFamily="18" charset="0"/>
              </a:rPr>
              <a:t> : 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sz="2000" dirty="0">
                <a:latin typeface="Amasis MT Pro" panose="02040504050005020304" pitchFamily="18" charset="0"/>
              </a:rPr>
              <a:t>20% of the training data as calibration set</a:t>
            </a:r>
          </a:p>
          <a:p>
            <a:endParaRPr lang="en-GB" sz="2000" dirty="0">
              <a:latin typeface="Amasis MT Pro" panose="02040504050005020304" pitchFamily="18" charset="0"/>
            </a:endParaRPr>
          </a:p>
          <a:p>
            <a:endParaRPr lang="en-GB" sz="2000" dirty="0">
              <a:latin typeface="Amasis MT Pro" panose="02040504050005020304" pitchFamily="18" charset="0"/>
            </a:endParaRPr>
          </a:p>
          <a:p>
            <a:pPr>
              <a:buClr>
                <a:schemeClr val="accent2">
                  <a:lumMod val="60000"/>
                  <a:lumOff val="40000"/>
                </a:schemeClr>
              </a:buClr>
            </a:pPr>
            <a:r>
              <a:rPr lang="en-GB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CV+</a:t>
            </a:r>
            <a:r>
              <a:rPr lang="en-GB" sz="2000" b="1" dirty="0">
                <a:latin typeface="Amasis MT Pro" panose="02040504050005020304" pitchFamily="18" charset="0"/>
              </a:rPr>
              <a:t> </a:t>
            </a:r>
            <a:r>
              <a:rPr lang="en-GB" sz="2000" dirty="0">
                <a:latin typeface="Amasis MT Pro" panose="02040504050005020304" pitchFamily="18" charset="0"/>
              </a:rPr>
              <a:t>: </a:t>
            </a:r>
          </a:p>
          <a:p>
            <a:pPr lvl="1">
              <a:buClr>
                <a:schemeClr val="accent2">
                  <a:lumMod val="60000"/>
                  <a:lumOff val="40000"/>
                </a:schemeClr>
              </a:buClr>
            </a:pPr>
            <a:r>
              <a:rPr lang="en-GB" sz="2000" dirty="0">
                <a:latin typeface="Amasis MT Pro" panose="02040504050005020304" pitchFamily="18" charset="0"/>
              </a:rPr>
              <a:t>k=5 splits</a:t>
            </a:r>
          </a:p>
          <a:p>
            <a:pPr lvl="1">
              <a:buClr>
                <a:schemeClr val="accent2">
                  <a:lumMod val="60000"/>
                  <a:lumOff val="40000"/>
                </a:schemeClr>
              </a:buClr>
            </a:pPr>
            <a:r>
              <a:rPr lang="en-GB" sz="2000" dirty="0">
                <a:latin typeface="Amasis MT Pro" panose="02040504050005020304" pitchFamily="18" charset="0"/>
              </a:rPr>
              <a:t>mean aggregation</a:t>
            </a:r>
          </a:p>
          <a:p>
            <a:pPr lvl="1">
              <a:buClr>
                <a:schemeClr val="accent2">
                  <a:lumMod val="60000"/>
                  <a:lumOff val="40000"/>
                </a:schemeClr>
              </a:buClr>
            </a:pPr>
            <a:r>
              <a:rPr lang="en-GB" sz="2000" dirty="0">
                <a:latin typeface="Amasis MT Pro" panose="02040504050005020304" pitchFamily="18" charset="0"/>
              </a:rPr>
              <a:t>cross-validation aggregation</a:t>
            </a:r>
          </a:p>
          <a:p>
            <a:pPr lvl="1"/>
            <a:endParaRPr lang="en-GB" sz="2000" dirty="0">
              <a:latin typeface="Amasis MT Pro" panose="02040504050005020304" pitchFamily="18" charset="0"/>
            </a:endParaRPr>
          </a:p>
          <a:p>
            <a:pPr lvl="1"/>
            <a:endParaRPr lang="en-GB" sz="2000" dirty="0">
              <a:latin typeface="Amasis MT Pro" panose="02040504050005020304" pitchFamily="18" charset="0"/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Jackknife+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GB" sz="2000" dirty="0">
                <a:latin typeface="Amasis MT Pro" panose="02040504050005020304" pitchFamily="18" charset="0"/>
              </a:rPr>
              <a:t>like CV+ with k=n</a:t>
            </a:r>
          </a:p>
          <a:p>
            <a:pPr lvl="1"/>
            <a:endParaRPr lang="en-GB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en-GB" dirty="0">
              <a:latin typeface="Amasis MT Pro" panose="020405040500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1BC71-B2FE-1F06-9017-BC49EF64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EFD17-67EF-3A63-977A-DF6493DE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3232929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A3F3F-05CE-165D-37D4-FB6D31BED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04" y="44660"/>
            <a:ext cx="7432604" cy="611187"/>
          </a:xfrm>
        </p:spPr>
        <p:txBody>
          <a:bodyPr/>
          <a:lstStyle/>
          <a:p>
            <a:r>
              <a:rPr lang="en-GB" dirty="0">
                <a:latin typeface="Amasis MT Pro" panose="02040504050005020304" pitchFamily="18" charset="0"/>
              </a:rPr>
              <a:t>Influence of small datasets on different conformal methods</a:t>
            </a:r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1CE88-9BCF-E5BC-F99A-89E5D0AB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5A3A6-8D0D-605B-0D63-7803D7A31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242" y="320468"/>
            <a:ext cx="5463515" cy="4718293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6AFB2F7-839F-3708-D863-FC2FB9787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2787465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A3F3F-05CE-165D-37D4-FB6D31BED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04" y="44660"/>
            <a:ext cx="7432604" cy="611187"/>
          </a:xfrm>
        </p:spPr>
        <p:txBody>
          <a:bodyPr/>
          <a:lstStyle/>
          <a:p>
            <a:r>
              <a:rPr lang="en-GB" dirty="0">
                <a:latin typeface="Amasis MT Pro" panose="02040504050005020304" pitchFamily="18" charset="0"/>
              </a:rPr>
              <a:t>Influence of small datasets on different conformal methods</a:t>
            </a:r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1CE88-9BCF-E5BC-F99A-89E5D0AB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27639-C92F-388E-5A1F-B251E73B3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463" y="402243"/>
            <a:ext cx="5279074" cy="4605150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FE85AEA-FE57-89DA-D3E1-FB4B66F0E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2956069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A3F3F-05CE-165D-37D4-FB6D31BED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04" y="44660"/>
            <a:ext cx="7432604" cy="611187"/>
          </a:xfrm>
        </p:spPr>
        <p:txBody>
          <a:bodyPr/>
          <a:lstStyle/>
          <a:p>
            <a:r>
              <a:rPr lang="en-GB" dirty="0">
                <a:latin typeface="Amasis MT Pro" panose="02040504050005020304" pitchFamily="18" charset="0"/>
              </a:rPr>
              <a:t>Influence of small datasets on different conformal methods</a:t>
            </a:r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1CE88-9BCF-E5BC-F99A-89E5D0AB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94575-E643-D36D-2434-BD0C6E103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847"/>
            <a:ext cx="4511635" cy="3930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C97689-609C-8D03-3C34-2AC8A2E0B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939" y="655847"/>
            <a:ext cx="4534977" cy="3930314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F3886FB-0E27-19B6-0F90-EE5A5AAC3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2643790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19B91-5C42-2A56-8F8D-D9C822118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F76C6-0748-0A64-2B8C-594220D57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DC6E74-E369-6CCB-6B7D-C2C8C3EC7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04" y="44660"/>
            <a:ext cx="7432604" cy="370499"/>
          </a:xfrm>
        </p:spPr>
        <p:txBody>
          <a:bodyPr/>
          <a:lstStyle/>
          <a:p>
            <a:r>
              <a:rPr lang="en-GB" dirty="0">
                <a:latin typeface="Amasis MT Pro" panose="02040504050005020304" pitchFamily="18" charset="0"/>
              </a:rPr>
              <a:t>Strange behaviour for 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aps</a:t>
            </a:r>
            <a:r>
              <a:rPr lang="en-GB" dirty="0">
                <a:latin typeface="Amasis MT Pro" panose="02040504050005020304" pitchFamily="18" charset="0"/>
              </a:rPr>
              <a:t> scores</a:t>
            </a:r>
            <a:endParaRPr lang="LID4096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8A1068-4443-7596-91F5-5EAA4BB8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39" y="1145625"/>
            <a:ext cx="4020571" cy="34671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D91532E-8684-3C93-115D-B6DF562FA1B7}"/>
              </a:ext>
            </a:extLst>
          </p:cNvPr>
          <p:cNvSpPr txBox="1">
            <a:spLocks/>
          </p:cNvSpPr>
          <p:nvPr/>
        </p:nvSpPr>
        <p:spPr>
          <a:xfrm>
            <a:off x="2116566" y="629301"/>
            <a:ext cx="936689" cy="3704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5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lac</a:t>
            </a:r>
            <a:endParaRPr lang="LID4096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BE1B34-BDF2-FFC8-348B-C4BDCB87C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540" y="1198177"/>
            <a:ext cx="3953144" cy="346710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A8B9157-1697-209F-9947-67EEFD76BCFA}"/>
              </a:ext>
            </a:extLst>
          </p:cNvPr>
          <p:cNvSpPr txBox="1">
            <a:spLocks/>
          </p:cNvSpPr>
          <p:nvPr/>
        </p:nvSpPr>
        <p:spPr>
          <a:xfrm>
            <a:off x="6568219" y="712797"/>
            <a:ext cx="936689" cy="3704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5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aps</a:t>
            </a:r>
            <a:endParaRPr lang="LID4096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CE5F8C01-99DC-5C10-B37B-E123F9C68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1895275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E58B7-187B-EAFD-0D8F-C020DBF83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77" y="129852"/>
            <a:ext cx="7432604" cy="334843"/>
          </a:xfrm>
        </p:spPr>
        <p:txBody>
          <a:bodyPr/>
          <a:lstStyle/>
          <a:p>
            <a:r>
              <a:rPr lang="en-GB" dirty="0">
                <a:latin typeface="Amasis MT Pro Light" panose="02040304050005020304" pitchFamily="18" charset="0"/>
              </a:rPr>
              <a:t>Drawback of Conformal Classifiers</a:t>
            </a:r>
            <a:endParaRPr lang="LID4096" dirty="0">
              <a:latin typeface="Amasis MT Pro Light" panose="020403040500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5DEF6F-F83A-5DC3-16C1-C6D6548849E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95288" y="804671"/>
                <a:ext cx="8353425" cy="3676282"/>
              </a:xfrm>
            </p:spPr>
            <p:txBody>
              <a:bodyPr/>
              <a:lstStyle/>
              <a:p>
                <a:r>
                  <a:rPr lang="en-GB" dirty="0">
                    <a:latin typeface="Amasis MT Pro" panose="02040504050005020304" pitchFamily="18" charset="0"/>
                  </a:rPr>
                  <a:t>we must be careful when interpreting conformal classifiers</a:t>
                </a:r>
              </a:p>
              <a:p>
                <a:r>
                  <a:rPr lang="en-GB" dirty="0">
                    <a:latin typeface="Amasis MT Pro" panose="02040504050005020304" pitchFamily="18" charset="0"/>
                  </a:rPr>
                  <a:t>make exactly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masis MT Pro" panose="02040504050005020304" pitchFamily="18" charset="0"/>
                  </a:rPr>
                  <a:t>errors on the long run</a:t>
                </a:r>
              </a:p>
              <a:p>
                <a:r>
                  <a:rPr lang="en-GB" dirty="0">
                    <a:latin typeface="Amasis MT Pro" panose="02040504050005020304" pitchFamily="18" charset="0"/>
                  </a:rPr>
                  <a:t>an error is when the correct label is not in the prediction set</a:t>
                </a:r>
              </a:p>
              <a:p>
                <a:r>
                  <a:rPr lang="en-GB" dirty="0">
                    <a:latin typeface="Amasis MT Pro" panose="02040504050005020304" pitchFamily="18" charset="0"/>
                  </a:rPr>
                  <a:t>the coverage guarantee only applies </a:t>
                </a:r>
                <a:r>
                  <a:rPr lang="en-GB" dirty="0" err="1">
                    <a:latin typeface="Amasis MT Pro" panose="02040504050005020304" pitchFamily="18" charset="0"/>
                  </a:rPr>
                  <a:t>apriori</a:t>
                </a:r>
                <a:r>
                  <a:rPr lang="en-GB" dirty="0">
                    <a:latin typeface="Amasis MT Pro" panose="02040504050005020304" pitchFamily="18" charset="0"/>
                  </a:rPr>
                  <a:t>, once we have seen a specific prediction, we cannot say that the probability for that prediction to be wrong is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GB" dirty="0">
                  <a:latin typeface="Amasis MT Pro" panose="02040504050005020304" pitchFamily="18" charset="0"/>
                </a:endParaRPr>
              </a:p>
              <a:p>
                <a:endParaRPr lang="en-GB" dirty="0">
                  <a:latin typeface="Amasis MT Pro" panose="02040504050005020304" pitchFamily="18" charset="0"/>
                </a:endParaRPr>
              </a:p>
              <a:p>
                <a:r>
                  <a:rPr lang="en-GB" dirty="0">
                    <a:latin typeface="Amasis MT Pro" panose="02040504050005020304" pitchFamily="18" charset="0"/>
                  </a:rPr>
                  <a:t>Example: two class problem</a:t>
                </a:r>
              </a:p>
              <a:p>
                <a:r>
                  <a:rPr lang="en-GB" dirty="0">
                    <a:latin typeface="Amasis MT Pro" panose="02040504050005020304" pitchFamily="18" charset="0"/>
                  </a:rPr>
                  <a:t>Prediction sets containing both classes makes no error</a:t>
                </a:r>
              </a:p>
              <a:p>
                <a:r>
                  <a:rPr lang="en-GB" dirty="0">
                    <a:latin typeface="Amasis MT Pro" panose="02040504050005020304" pitchFamily="18" charset="0"/>
                  </a:rPr>
                  <a:t>All errors in singletons </a:t>
                </a:r>
              </a:p>
              <a:p>
                <a:r>
                  <a:rPr lang="en-GB" dirty="0">
                    <a:latin typeface="Amasis MT Pro" panose="02040504050005020304" pitchFamily="18" charset="0"/>
                  </a:rPr>
                  <a:t>After observing singleton -&gt; probability of an error is much higher then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GB" dirty="0">
                  <a:latin typeface="Amasis MT Pro" panose="02040504050005020304" pitchFamily="18" charset="0"/>
                </a:endParaRPr>
              </a:p>
              <a:p>
                <a:endParaRPr lang="en-GB" dirty="0">
                  <a:latin typeface="Amasis MT Pro" panose="02040504050005020304" pitchFamily="18" charset="0"/>
                </a:endParaRPr>
              </a:p>
              <a:p>
                <a:endParaRPr lang="LID4096" dirty="0">
                  <a:latin typeface="Amasis MT Pro" panose="020405040500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5DEF6F-F83A-5DC3-16C1-C6D654884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95288" y="804671"/>
                <a:ext cx="8353425" cy="3676282"/>
              </a:xfrm>
              <a:blipFill>
                <a:blip r:embed="rId2"/>
                <a:stretch>
                  <a:fillRect l="-1387" t="-165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55D85-FD9B-C42B-FA94-B06A29AB1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D3CF5-871A-8925-5726-9D5875A8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9CF5BBA-4208-EB53-853C-7F0683F4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3121100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18824-7351-03E6-C7F6-35D0F56A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8EEF3-377B-FE1D-D6FE-426EA57C3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D7229B8-3883-9032-2746-31EFEED0E70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1563" y="345418"/>
            <a:ext cx="6080873" cy="4064000"/>
          </a:xfr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7F35F4DE-22E4-7EFB-05B2-904366792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9FA602-2879-7585-976F-4E39AEC1E415}"/>
              </a:ext>
            </a:extLst>
          </p:cNvPr>
          <p:cNvSpPr txBox="1"/>
          <p:nvPr/>
        </p:nvSpPr>
        <p:spPr>
          <a:xfrm>
            <a:off x="3791606" y="3741682"/>
            <a:ext cx="2002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masis MT Pro" panose="02040504050005020304" pitchFamily="18" charset="0"/>
              </a:rPr>
              <a:t>(Venn predictors)</a:t>
            </a:r>
            <a:endParaRPr lang="LID4096" sz="1200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094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8D062-B92C-E36C-0294-111CCBE85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386" y="117756"/>
            <a:ext cx="7432604" cy="307914"/>
          </a:xfrm>
        </p:spPr>
        <p:txBody>
          <a:bodyPr/>
          <a:lstStyle/>
          <a:p>
            <a:r>
              <a:rPr lang="en-GB" dirty="0">
                <a:latin typeface="Amasis MT Pro" panose="02040504050005020304" pitchFamily="18" charset="0"/>
              </a:rPr>
              <a:t>Where to start ?</a:t>
            </a:r>
            <a:endParaRPr lang="LID4096" dirty="0"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32A36-5B74-2E9C-73D5-9432F72A50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7" y="662153"/>
            <a:ext cx="8353425" cy="4020206"/>
          </a:xfrm>
        </p:spPr>
        <p:txBody>
          <a:bodyPr>
            <a:normAutofit lnSpcReduction="10000"/>
          </a:bodyPr>
          <a:lstStyle/>
          <a:p>
            <a:r>
              <a:rPr lang="en-GB" sz="1200" b="1" dirty="0">
                <a:latin typeface="Amasis MT Pro" panose="02040504050005020304" pitchFamily="18" charset="0"/>
              </a:rPr>
              <a:t>“A gentle introduction to conformal prediction and distribution-free uncertainty quantification”</a:t>
            </a:r>
            <a:r>
              <a:rPr lang="en-GB" sz="1200" dirty="0">
                <a:latin typeface="Amasis MT Pro" panose="02040504050005020304" pitchFamily="18" charset="0"/>
              </a:rPr>
              <a:t> </a:t>
            </a:r>
          </a:p>
          <a:p>
            <a:pPr lvl="1"/>
            <a:r>
              <a:rPr lang="en-GB" sz="1200" dirty="0">
                <a:latin typeface="Amasis MT Pro" panose="02040504050005020304" pitchFamily="18" charset="0"/>
              </a:rPr>
              <a:t>basic overview and foundations</a:t>
            </a:r>
          </a:p>
          <a:p>
            <a:pPr lvl="1"/>
            <a:r>
              <a:rPr lang="en-GB" sz="1200" dirty="0">
                <a:latin typeface="Amasis MT Pro" panose="02040504050005020304" pitchFamily="18" charset="0"/>
              </a:rPr>
              <a:t>[2] Angelopoulos &amp; Bates</a:t>
            </a:r>
          </a:p>
          <a:p>
            <a:pPr lvl="1"/>
            <a:r>
              <a:rPr lang="en-GB" sz="1200" dirty="0">
                <a:latin typeface="Amasis MT Pro" panose="02040504050005020304" pitchFamily="18" charset="0"/>
              </a:rPr>
              <a:t>video tutorial: </a:t>
            </a:r>
            <a:r>
              <a:rPr lang="en-GB" sz="1200" dirty="0">
                <a:latin typeface="Amasis MT Pro" panose="02040504050005020304" pitchFamily="18" charset="0"/>
                <a:hlinkClick r:id="rId2"/>
              </a:rPr>
              <a:t>Gentle Introduction – Tutorial</a:t>
            </a:r>
            <a:endParaRPr lang="en-GB" sz="1200" dirty="0">
              <a:latin typeface="Amasis MT Pro" panose="02040504050005020304" pitchFamily="18" charset="0"/>
            </a:endParaRPr>
          </a:p>
          <a:p>
            <a:pPr lvl="1"/>
            <a:endParaRPr lang="en-GB" sz="1200" dirty="0">
              <a:latin typeface="Amasis MT Pro" panose="02040504050005020304" pitchFamily="18" charset="0"/>
            </a:endParaRPr>
          </a:p>
          <a:p>
            <a:r>
              <a:rPr lang="en-GB" sz="1200" b="1" dirty="0">
                <a:latin typeface="Amasis MT Pro" panose="02040504050005020304" pitchFamily="18" charset="0"/>
                <a:hlinkClick r:id="rId3"/>
              </a:rPr>
              <a:t>Awesome Conformal Prediction Git Repo</a:t>
            </a:r>
            <a:r>
              <a:rPr lang="en-GB" sz="1200" b="1" dirty="0"/>
              <a:t> </a:t>
            </a:r>
          </a:p>
          <a:p>
            <a:pPr lvl="1"/>
            <a:r>
              <a:rPr lang="en-GB" sz="1200" dirty="0">
                <a:latin typeface="Amasis MT Pro" panose="02040504050005020304" pitchFamily="18" charset="0"/>
              </a:rPr>
              <a:t>Valery </a:t>
            </a:r>
            <a:r>
              <a:rPr lang="en-GB" sz="1200" dirty="0" err="1">
                <a:latin typeface="Amasis MT Pro" panose="02040504050005020304" pitchFamily="18" charset="0"/>
              </a:rPr>
              <a:t>Manokhin</a:t>
            </a:r>
            <a:r>
              <a:rPr lang="en-GB" sz="1200" dirty="0">
                <a:latin typeface="Amasis MT Pro" panose="02040504050005020304" pitchFamily="18" charset="0"/>
              </a:rPr>
              <a:t> </a:t>
            </a:r>
          </a:p>
          <a:p>
            <a:pPr lvl="1"/>
            <a:r>
              <a:rPr lang="en-GB" sz="1200" dirty="0">
                <a:latin typeface="Amasis MT Pro" panose="02040504050005020304" pitchFamily="18" charset="0"/>
              </a:rPr>
              <a:t>newest stuff</a:t>
            </a:r>
          </a:p>
          <a:p>
            <a:pPr lvl="1"/>
            <a:r>
              <a:rPr lang="en-GB" sz="1200" dirty="0">
                <a:latin typeface="Amasis MT Pro" panose="02040504050005020304" pitchFamily="18" charset="0"/>
              </a:rPr>
              <a:t>Tonnes of papers, tutorials, videos, theses, </a:t>
            </a:r>
          </a:p>
          <a:p>
            <a:endParaRPr lang="en-GB" sz="1200" dirty="0"/>
          </a:p>
          <a:p>
            <a:r>
              <a:rPr lang="en-GB" sz="1200" b="1" dirty="0">
                <a:latin typeface="Amasis MT Pro" panose="02040504050005020304" pitchFamily="18" charset="0"/>
              </a:rPr>
              <a:t>“Conformal prediction: a unified review of theory and new challenges”</a:t>
            </a:r>
          </a:p>
          <a:p>
            <a:pPr lvl="1"/>
            <a:r>
              <a:rPr lang="en-GB" sz="1200" dirty="0">
                <a:latin typeface="Amasis MT Pro" panose="02040504050005020304" pitchFamily="18" charset="0"/>
              </a:rPr>
              <a:t>[7] Fontana, Matteo, Gianluca </a:t>
            </a:r>
            <a:r>
              <a:rPr lang="en-GB" sz="1200" dirty="0" err="1">
                <a:latin typeface="Amasis MT Pro" panose="02040504050005020304" pitchFamily="18" charset="0"/>
              </a:rPr>
              <a:t>Zeni</a:t>
            </a:r>
            <a:r>
              <a:rPr lang="en-GB" sz="1200" dirty="0">
                <a:latin typeface="Amasis MT Pro" panose="02040504050005020304" pitchFamily="18" charset="0"/>
              </a:rPr>
              <a:t>, and Simone </a:t>
            </a:r>
            <a:r>
              <a:rPr lang="en-GB" sz="1200" dirty="0" err="1">
                <a:latin typeface="Amasis MT Pro" panose="02040504050005020304" pitchFamily="18" charset="0"/>
              </a:rPr>
              <a:t>Vantini</a:t>
            </a:r>
            <a:endParaRPr lang="en-GB" sz="1200" dirty="0">
              <a:latin typeface="Amasis MT Pro" panose="02040504050005020304" pitchFamily="18" charset="0"/>
            </a:endParaRPr>
          </a:p>
          <a:p>
            <a:pPr lvl="1"/>
            <a:r>
              <a:rPr lang="en-GB" sz="1200" dirty="0">
                <a:latin typeface="Amasis MT Pro" panose="02040504050005020304" pitchFamily="18" charset="0"/>
              </a:rPr>
              <a:t>Contains more the continental approach (after Vovk)</a:t>
            </a:r>
          </a:p>
          <a:p>
            <a:pPr lvl="1"/>
            <a:endParaRPr lang="en-GB" sz="1200" dirty="0">
              <a:latin typeface="Amasis MT Pro" panose="02040504050005020304" pitchFamily="18" charset="0"/>
            </a:endParaRPr>
          </a:p>
          <a:p>
            <a:r>
              <a:rPr lang="en-GB" sz="1200" b="1" dirty="0">
                <a:latin typeface="Amasis MT Pro" panose="02040504050005020304" pitchFamily="18" charset="0"/>
              </a:rPr>
              <a:t>Project: A Glimpse on Conformal Prediction</a:t>
            </a:r>
          </a:p>
          <a:p>
            <a:pPr lvl="1"/>
            <a:r>
              <a:rPr lang="en-GB" sz="1200" dirty="0">
                <a:latin typeface="Amasis MT Pro" panose="02040504050005020304" pitchFamily="18" charset="0"/>
              </a:rPr>
              <a:t>Michel Lutz</a:t>
            </a:r>
          </a:p>
          <a:p>
            <a:pPr lvl="1"/>
            <a:r>
              <a:rPr lang="en-GB" sz="1200" dirty="0">
                <a:latin typeface="Amasis MT Pro" panose="02040504050005020304" pitchFamily="18" charset="0"/>
                <a:hlinkClick r:id="rId4"/>
              </a:rPr>
              <a:t>Conformal-prediction-project-repo</a:t>
            </a:r>
            <a:endParaRPr lang="en-GB" sz="1200" dirty="0">
              <a:latin typeface="Amasis MT Pro" panose="02040504050005020304" pitchFamily="18" charset="0"/>
            </a:endParaRPr>
          </a:p>
          <a:p>
            <a:endParaRPr lang="LID4096" sz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B4CC3-9A5E-3E44-5987-5E6461F90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02183-9B7D-E565-51C9-A0020A92C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0FC1549-3882-6D2A-698E-E82D43857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1062523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7273A95-1D4E-A94F-8695-698BCC2E8635}"/>
              </a:ext>
            </a:extLst>
          </p:cNvPr>
          <p:cNvSpPr/>
          <p:nvPr/>
        </p:nvSpPr>
        <p:spPr>
          <a:xfrm>
            <a:off x="2519363" y="987425"/>
            <a:ext cx="6229350" cy="3816350"/>
          </a:xfrm>
          <a:prstGeom prst="rect">
            <a:avLst/>
          </a:prstGeom>
          <a:solidFill>
            <a:schemeClr val="accent6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439B0BD-295D-2246-BB4D-F70508D82DD4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959375" y="1364529"/>
            <a:ext cx="5607109" cy="2485576"/>
          </a:xfrm>
        </p:spPr>
        <p:txBody>
          <a:bodyPr/>
          <a:lstStyle/>
          <a:p>
            <a:pPr marL="0" indent="0">
              <a:buNone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" panose="02040504050005020304" pitchFamily="18" charset="0"/>
              </a:rPr>
              <a:t>END</a:t>
            </a:r>
          </a:p>
          <a:p>
            <a:pPr marL="0" indent="0">
              <a:buNone/>
            </a:pPr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latin typeface="Amasis MT Pro" panose="02040504050005020304" pitchFamily="18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" panose="02040504050005020304" pitchFamily="18" charset="0"/>
              </a:rPr>
              <a:t>Appendix:</a:t>
            </a:r>
          </a:p>
          <a:p>
            <a:pPr lvl="1"/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" panose="02040504050005020304" pitchFamily="18" charset="0"/>
              </a:rPr>
              <a:t>History of CP</a:t>
            </a:r>
          </a:p>
          <a:p>
            <a:pPr lvl="1"/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" panose="02040504050005020304" pitchFamily="18" charset="0"/>
              </a:rPr>
              <a:t>Marginal vs. Conditional Coverage</a:t>
            </a:r>
          </a:p>
          <a:p>
            <a:pPr marL="0" indent="0">
              <a:buNone/>
            </a:pPr>
            <a:endParaRPr lang="de-DE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28BB5B6-8EF3-F743-A802-13FA894A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A74710-AEEA-0F41-A91A-1F6265AD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1F86A6-0999-8FA4-9B48-EF33B82E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4212316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A5085-BA2C-9383-6C41-A11897323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686107-A959-498F-EB74-460B0592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D2C82-E6E5-04B0-A8EA-78C090EE2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0956CB-A4A0-8DAE-D490-F66335BD14B9}"/>
              </a:ext>
            </a:extLst>
          </p:cNvPr>
          <p:cNvSpPr txBox="1">
            <a:spLocks/>
          </p:cNvSpPr>
          <p:nvPr/>
        </p:nvSpPr>
        <p:spPr>
          <a:xfrm>
            <a:off x="98580" y="98262"/>
            <a:ext cx="7432604" cy="46404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latin typeface="Amasis MT Pro" panose="02040504050005020304" pitchFamily="18" charset="0"/>
              </a:rPr>
              <a:t>History of Conformal Prediction - I</a:t>
            </a:r>
            <a:endParaRPr lang="LID4096" dirty="0">
              <a:latin typeface="Amasis MT Pro" panose="020405040500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FE2847-8116-C856-2894-8D97ACF1AD94}"/>
              </a:ext>
            </a:extLst>
          </p:cNvPr>
          <p:cNvCxnSpPr>
            <a:cxnSpLocks/>
          </p:cNvCxnSpPr>
          <p:nvPr/>
        </p:nvCxnSpPr>
        <p:spPr>
          <a:xfrm>
            <a:off x="278524" y="825062"/>
            <a:ext cx="2138855" cy="4041228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BC3347-FB9C-893E-846C-117F3B684613}"/>
              </a:ext>
            </a:extLst>
          </p:cNvPr>
          <p:cNvSpPr txBox="1"/>
          <p:nvPr/>
        </p:nvSpPr>
        <p:spPr>
          <a:xfrm>
            <a:off x="1082565" y="893379"/>
            <a:ext cx="55442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A32638"/>
              </a:buClr>
            </a:pPr>
            <a:r>
              <a:rPr lang="en-GB" b="1" dirty="0">
                <a:latin typeface="Amasis MT Pro" panose="02040504050005020304" pitchFamily="18" charset="0"/>
              </a:rPr>
              <a:t>1960-1980</a:t>
            </a:r>
            <a:r>
              <a:rPr lang="en-GB" dirty="0">
                <a:latin typeface="Amasis MT Pro" panose="02040504050005020304" pitchFamily="18" charset="0"/>
              </a:rPr>
              <a:t> Andrei Kolmogorov 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Moscow State University 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randomness, complexity and probability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algorithmically random sequences, finite </a:t>
            </a:r>
            <a:r>
              <a:rPr lang="en-GB" sz="1100" dirty="0" err="1">
                <a:latin typeface="Amasis MT Pro" panose="02040504050005020304" pitchFamily="18" charset="0"/>
              </a:rPr>
              <a:t>Bernulli</a:t>
            </a:r>
            <a:r>
              <a:rPr lang="en-GB" sz="1100" dirty="0">
                <a:latin typeface="Amasis MT Pro" panose="02040504050005020304" pitchFamily="18" charset="0"/>
              </a:rPr>
              <a:t> sequences. 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Vladimir Vovk becomes his</a:t>
            </a:r>
            <a:endParaRPr lang="LID4096" sz="1100" dirty="0">
              <a:latin typeface="Amasis MT Pro" panose="020405040500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11BBE9-21F9-DEA5-86B8-50BABD543114}"/>
              </a:ext>
            </a:extLst>
          </p:cNvPr>
          <p:cNvCxnSpPr/>
          <p:nvPr/>
        </p:nvCxnSpPr>
        <p:spPr>
          <a:xfrm>
            <a:off x="400543" y="1082566"/>
            <a:ext cx="371967" cy="0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erson in a trench coat and tie&#10;&#10;Description automatically generated">
            <a:extLst>
              <a:ext uri="{FF2B5EF4-FFF2-40B4-BE49-F238E27FC236}">
                <a16:creationId xmlns:a16="http://schemas.microsoft.com/office/drawing/2014/main" id="{93129F03-1275-8182-6B23-2FA3EF832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608" y="328137"/>
            <a:ext cx="983940" cy="14267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AD57AE-FB29-B18B-7C28-414386353784}"/>
              </a:ext>
            </a:extLst>
          </p:cNvPr>
          <p:cNvSpPr txBox="1"/>
          <p:nvPr/>
        </p:nvSpPr>
        <p:spPr>
          <a:xfrm>
            <a:off x="1799896" y="2157242"/>
            <a:ext cx="554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A32638"/>
              </a:buClr>
            </a:pPr>
            <a:r>
              <a:rPr lang="en-GB" b="1" dirty="0">
                <a:latin typeface="Amasis MT Pro" panose="02040504050005020304" pitchFamily="18" charset="0"/>
              </a:rPr>
              <a:t>1988</a:t>
            </a:r>
            <a:r>
              <a:rPr lang="en-GB" dirty="0">
                <a:latin typeface="Amasis MT Pro" panose="02040504050005020304" pitchFamily="18" charset="0"/>
              </a:rPr>
              <a:t> PhD Thesis Vovk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‘Predictability of algorithmically random’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role of finite-sample exchangeability in prediction problems</a:t>
            </a:r>
            <a:endParaRPr lang="LID4096" sz="1100" dirty="0">
              <a:latin typeface="Amasis MT Pro" panose="020405040500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5F9E44-E63D-5209-56FA-31D66BBBF89C}"/>
              </a:ext>
            </a:extLst>
          </p:cNvPr>
          <p:cNvCxnSpPr/>
          <p:nvPr/>
        </p:nvCxnSpPr>
        <p:spPr>
          <a:xfrm>
            <a:off x="1082565" y="2354318"/>
            <a:ext cx="371967" cy="0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6DE044-0147-D49E-5777-FF0E396E0334}"/>
              </a:ext>
            </a:extLst>
          </p:cNvPr>
          <p:cNvSpPr txBox="1"/>
          <p:nvPr/>
        </p:nvSpPr>
        <p:spPr>
          <a:xfrm>
            <a:off x="2467303" y="3214019"/>
            <a:ext cx="554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A32638"/>
              </a:buClr>
            </a:pPr>
            <a:r>
              <a:rPr lang="en-GB" b="1" dirty="0">
                <a:latin typeface="Amasis MT Pro" panose="02040504050005020304" pitchFamily="18" charset="0"/>
              </a:rPr>
              <a:t>1996-1999</a:t>
            </a:r>
            <a:r>
              <a:rPr lang="en-GB" dirty="0">
                <a:latin typeface="Amasis MT Pro" panose="02040504050005020304" pitchFamily="18" charset="0"/>
              </a:rPr>
              <a:t> Vovk, </a:t>
            </a:r>
            <a:r>
              <a:rPr lang="en-GB" dirty="0" err="1">
                <a:latin typeface="Amasis MT Pro" panose="02040504050005020304" pitchFamily="18" charset="0"/>
              </a:rPr>
              <a:t>Gammerman</a:t>
            </a:r>
            <a:r>
              <a:rPr lang="en-GB" dirty="0">
                <a:latin typeface="Amasis MT Pro" panose="02040504050005020304" pitchFamily="18" charset="0"/>
              </a:rPr>
              <a:t>, </a:t>
            </a:r>
            <a:r>
              <a:rPr lang="en-GB" dirty="0" err="1">
                <a:latin typeface="Amasis MT Pro" panose="02040504050005020304" pitchFamily="18" charset="0"/>
              </a:rPr>
              <a:t>Vapnik</a:t>
            </a:r>
            <a:endParaRPr lang="en-GB" dirty="0">
              <a:latin typeface="Amasis MT Pro" panose="02040504050005020304" pitchFamily="18" charset="0"/>
            </a:endParaRP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Royal Holloway University of London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Develop the </a:t>
            </a:r>
            <a:r>
              <a:rPr lang="en-GB" sz="1100" dirty="0">
                <a:solidFill>
                  <a:schemeClr val="accent2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Conformal Prediction </a:t>
            </a:r>
            <a:r>
              <a:rPr lang="en-GB" sz="1100" dirty="0">
                <a:latin typeface="Amasis MT Pro" panose="02040504050005020304" pitchFamily="18" charset="0"/>
              </a:rPr>
              <a:t>framework</a:t>
            </a:r>
            <a:endParaRPr lang="LID4096" sz="1100" dirty="0">
              <a:latin typeface="Amasis MT Pro" panose="02040504050005020304" pitchFamily="18" charset="0"/>
            </a:endParaRPr>
          </a:p>
        </p:txBody>
      </p:sp>
      <p:pic>
        <p:nvPicPr>
          <p:cNvPr id="20" name="Picture 19" descr="A person wearing glasses and a plaid shirt&#10;&#10;Description automatically generated">
            <a:extLst>
              <a:ext uri="{FF2B5EF4-FFF2-40B4-BE49-F238E27FC236}">
                <a16:creationId xmlns:a16="http://schemas.microsoft.com/office/drawing/2014/main" id="{E43F46D9-4871-8BA6-301C-C0BBD4F15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683" y="1787143"/>
            <a:ext cx="997098" cy="1208388"/>
          </a:xfrm>
          <a:prstGeom prst="rect">
            <a:avLst/>
          </a:prstGeom>
        </p:spPr>
      </p:pic>
      <p:pic>
        <p:nvPicPr>
          <p:cNvPr id="22" name="Picture 21" descr="A logo of a university&#10;&#10;Description automatically generated">
            <a:extLst>
              <a:ext uri="{FF2B5EF4-FFF2-40B4-BE49-F238E27FC236}">
                <a16:creationId xmlns:a16="http://schemas.microsoft.com/office/drawing/2014/main" id="{40C91E3D-CF68-2553-C2C1-4B111A5A8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103" y="3374897"/>
            <a:ext cx="1440180" cy="71932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2B9A76-A4D1-E6D7-B6BB-2B2842EDCC8B}"/>
              </a:ext>
            </a:extLst>
          </p:cNvPr>
          <p:cNvCxnSpPr/>
          <p:nvPr/>
        </p:nvCxnSpPr>
        <p:spPr>
          <a:xfrm>
            <a:off x="1665889" y="3447394"/>
            <a:ext cx="371967" cy="0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467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A5085-BA2C-9383-6C41-A11897323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686107-A959-498F-EB74-460B0592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D2C82-E6E5-04B0-A8EA-78C090EE2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0956CB-A4A0-8DAE-D490-F66335BD14B9}"/>
              </a:ext>
            </a:extLst>
          </p:cNvPr>
          <p:cNvSpPr txBox="1">
            <a:spLocks/>
          </p:cNvSpPr>
          <p:nvPr/>
        </p:nvSpPr>
        <p:spPr>
          <a:xfrm>
            <a:off x="98580" y="98262"/>
            <a:ext cx="7432604" cy="46404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latin typeface="Amasis MT Pro" panose="02040504050005020304" pitchFamily="18" charset="0"/>
              </a:rPr>
              <a:t>History of Conformal Prediction - III</a:t>
            </a:r>
            <a:endParaRPr lang="LID4096" dirty="0">
              <a:latin typeface="Amasis MT Pro" panose="020405040500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FE2847-8116-C856-2894-8D97ACF1AD94}"/>
              </a:ext>
            </a:extLst>
          </p:cNvPr>
          <p:cNvCxnSpPr>
            <a:cxnSpLocks/>
          </p:cNvCxnSpPr>
          <p:nvPr/>
        </p:nvCxnSpPr>
        <p:spPr>
          <a:xfrm>
            <a:off x="278524" y="825062"/>
            <a:ext cx="2138855" cy="4041228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BC3347-FB9C-893E-846C-117F3B684613}"/>
              </a:ext>
            </a:extLst>
          </p:cNvPr>
          <p:cNvSpPr txBox="1"/>
          <p:nvPr/>
        </p:nvSpPr>
        <p:spPr>
          <a:xfrm>
            <a:off x="911399" y="776977"/>
            <a:ext cx="5544207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A32638"/>
              </a:buClr>
            </a:pPr>
            <a:r>
              <a:rPr lang="en-GB" b="1" dirty="0">
                <a:latin typeface="Amasis MT Pro" panose="02040504050005020304" pitchFamily="18" charset="0"/>
              </a:rPr>
              <a:t>2014</a:t>
            </a:r>
            <a:r>
              <a:rPr lang="en-GB" dirty="0">
                <a:latin typeface="Amasis MT Pro" panose="02040504050005020304" pitchFamily="18" charset="0"/>
              </a:rPr>
              <a:t> Sweden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Ulf Johansson</a:t>
            </a:r>
            <a:r>
              <a:rPr lang="en-GB" sz="1100" dirty="0">
                <a:latin typeface="Amasis MT Pro" panose="02040504050005020304" pitchFamily="18" charset="0"/>
              </a:rPr>
              <a:t>, Henrik </a:t>
            </a:r>
            <a:r>
              <a:rPr lang="en-GB" sz="1100" dirty="0" err="1">
                <a:latin typeface="Amasis MT Pro" panose="02040504050005020304" pitchFamily="18" charset="0"/>
              </a:rPr>
              <a:t>Boström</a:t>
            </a:r>
            <a:r>
              <a:rPr lang="en-GB" sz="1100" dirty="0">
                <a:latin typeface="Amasis MT Pro" panose="02040504050005020304" pitchFamily="18" charset="0"/>
              </a:rPr>
              <a:t> &amp; Henrik </a:t>
            </a:r>
            <a:r>
              <a:rPr lang="en-GB" sz="1100" dirty="0" err="1">
                <a:latin typeface="Amasis MT Pro" panose="02040504050005020304" pitchFamily="18" charset="0"/>
              </a:rPr>
              <a:t>Linusson</a:t>
            </a:r>
            <a:endParaRPr lang="en-GB" sz="1100" dirty="0">
              <a:latin typeface="Amasis MT Pro" panose="02040504050005020304" pitchFamily="18" charset="0"/>
            </a:endParaRP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Jönköping University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Random forests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Plenty papers &amp; tutorials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Venn predictors</a:t>
            </a:r>
            <a:endParaRPr lang="LID4096" sz="1100" dirty="0">
              <a:latin typeface="Amasis MT Pro" panose="020405040500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11BBE9-21F9-DEA5-86B8-50BABD543114}"/>
              </a:ext>
            </a:extLst>
          </p:cNvPr>
          <p:cNvCxnSpPr/>
          <p:nvPr/>
        </p:nvCxnSpPr>
        <p:spPr>
          <a:xfrm>
            <a:off x="358502" y="993228"/>
            <a:ext cx="371967" cy="0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AAD57AE-FB29-B18B-7C28-414386353784}"/>
              </a:ext>
            </a:extLst>
          </p:cNvPr>
          <p:cNvSpPr txBox="1"/>
          <p:nvPr/>
        </p:nvSpPr>
        <p:spPr>
          <a:xfrm>
            <a:off x="1700048" y="2204442"/>
            <a:ext cx="5544207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A32638"/>
              </a:buClr>
            </a:pPr>
            <a:r>
              <a:rPr lang="en-GB" b="1" dirty="0">
                <a:latin typeface="Amasis MT Pro" panose="02040504050005020304" pitchFamily="18" charset="0"/>
              </a:rPr>
              <a:t>2014</a:t>
            </a:r>
            <a:r>
              <a:rPr lang="en-GB" dirty="0">
                <a:latin typeface="Amasis MT Pro" panose="02040504050005020304" pitchFamily="18" charset="0"/>
              </a:rPr>
              <a:t> Larry Wassermann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/>
              <a:t>Carnegie Mellon University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“Ambassadors” for CP in the US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Class-balanced CP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Distribution-free predictive inference in regression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endParaRPr lang="en-GB" sz="1100" dirty="0">
              <a:latin typeface="Amasis MT Pro" panose="020405040500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5F9E44-E63D-5209-56FA-31D66BBBF89C}"/>
              </a:ext>
            </a:extLst>
          </p:cNvPr>
          <p:cNvCxnSpPr/>
          <p:nvPr/>
        </p:nvCxnSpPr>
        <p:spPr>
          <a:xfrm>
            <a:off x="1117874" y="2395531"/>
            <a:ext cx="371967" cy="0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6DE044-0147-D49E-5777-FF0E396E0334}"/>
              </a:ext>
            </a:extLst>
          </p:cNvPr>
          <p:cNvSpPr txBox="1"/>
          <p:nvPr/>
        </p:nvSpPr>
        <p:spPr>
          <a:xfrm>
            <a:off x="2417379" y="3489360"/>
            <a:ext cx="554420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A32638"/>
              </a:buClr>
            </a:pPr>
            <a:r>
              <a:rPr lang="en-GB" b="1" dirty="0">
                <a:latin typeface="Amasis MT Pro" panose="02040504050005020304" pitchFamily="18" charset="0"/>
              </a:rPr>
              <a:t>2019</a:t>
            </a:r>
            <a:r>
              <a:rPr lang="en-GB" dirty="0">
                <a:latin typeface="Amasis MT Pro" panose="02040504050005020304" pitchFamily="18" charset="0"/>
              </a:rPr>
              <a:t> Emmanuel </a:t>
            </a:r>
            <a:r>
              <a:rPr lang="en-GB" dirty="0" err="1">
                <a:latin typeface="Amasis MT Pro" panose="02040504050005020304" pitchFamily="18" charset="0"/>
              </a:rPr>
              <a:t>Candes</a:t>
            </a:r>
            <a:endParaRPr lang="en-GB" dirty="0">
              <a:latin typeface="Amasis MT Pro" panose="02040504050005020304" pitchFamily="18" charset="0"/>
            </a:endParaRP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Stanford University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 err="1">
                <a:latin typeface="Amasis MT Pro" panose="02040504050005020304" pitchFamily="18" charset="0"/>
              </a:rPr>
              <a:t>Conformalized</a:t>
            </a:r>
            <a:r>
              <a:rPr lang="en-GB" sz="1100" dirty="0">
                <a:latin typeface="Amasis MT Pro" panose="02040504050005020304" pitchFamily="18" charset="0"/>
              </a:rPr>
              <a:t> Quantile Regression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Plenty papers and fundamental work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2B9A76-A4D1-E6D7-B6BB-2B2842EDCC8B}"/>
              </a:ext>
            </a:extLst>
          </p:cNvPr>
          <p:cNvCxnSpPr/>
          <p:nvPr/>
        </p:nvCxnSpPr>
        <p:spPr>
          <a:xfrm>
            <a:off x="1778301" y="3678622"/>
            <a:ext cx="338152" cy="0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3E3BAC74-3AAD-C82C-D130-2B3B66DE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032" y="1850312"/>
            <a:ext cx="1053662" cy="1317078"/>
          </a:xfrm>
          <a:prstGeom prst="rect">
            <a:avLst/>
          </a:prstGeom>
        </p:spPr>
      </p:pic>
      <p:pic>
        <p:nvPicPr>
          <p:cNvPr id="28" name="Picture 27" descr="A person in a suit&#10;&#10;Description automatically generated">
            <a:extLst>
              <a:ext uri="{FF2B5EF4-FFF2-40B4-BE49-F238E27FC236}">
                <a16:creationId xmlns:a16="http://schemas.microsoft.com/office/drawing/2014/main" id="{EBEBBE48-5AB1-CE18-0F40-6388EA569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901" y="3387648"/>
            <a:ext cx="1690671" cy="1120988"/>
          </a:xfrm>
          <a:prstGeom prst="rect">
            <a:avLst/>
          </a:prstGeom>
        </p:spPr>
      </p:pic>
      <p:pic>
        <p:nvPicPr>
          <p:cNvPr id="7" name="Picture 6" descr="A person in a blue shirt&#10;&#10;Description automatically generated">
            <a:extLst>
              <a:ext uri="{FF2B5EF4-FFF2-40B4-BE49-F238E27FC236}">
                <a16:creationId xmlns:a16="http://schemas.microsoft.com/office/drawing/2014/main" id="{BC8BDD88-F658-6CE8-16FC-8A53AC813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994" y="559010"/>
            <a:ext cx="1005944" cy="100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72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A5085-BA2C-9383-6C41-A11897323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686107-A959-498F-EB74-460B0592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D2C82-E6E5-04B0-A8EA-78C090EE2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0956CB-A4A0-8DAE-D490-F66335BD14B9}"/>
              </a:ext>
            </a:extLst>
          </p:cNvPr>
          <p:cNvSpPr txBox="1">
            <a:spLocks/>
          </p:cNvSpPr>
          <p:nvPr/>
        </p:nvSpPr>
        <p:spPr>
          <a:xfrm>
            <a:off x="98580" y="98262"/>
            <a:ext cx="7432604" cy="46404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latin typeface="Amasis MT Pro" panose="02040504050005020304" pitchFamily="18" charset="0"/>
              </a:rPr>
              <a:t>History of Conformal Prediction - IV</a:t>
            </a:r>
            <a:endParaRPr lang="LID4096" dirty="0">
              <a:latin typeface="Amasis MT Pro" panose="020405040500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FE2847-8116-C856-2894-8D97ACF1AD94}"/>
              </a:ext>
            </a:extLst>
          </p:cNvPr>
          <p:cNvCxnSpPr>
            <a:cxnSpLocks/>
          </p:cNvCxnSpPr>
          <p:nvPr/>
        </p:nvCxnSpPr>
        <p:spPr>
          <a:xfrm>
            <a:off x="278524" y="825062"/>
            <a:ext cx="2138855" cy="4041228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BC3347-FB9C-893E-846C-117F3B684613}"/>
              </a:ext>
            </a:extLst>
          </p:cNvPr>
          <p:cNvSpPr txBox="1"/>
          <p:nvPr/>
        </p:nvSpPr>
        <p:spPr>
          <a:xfrm>
            <a:off x="1082565" y="893379"/>
            <a:ext cx="554420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A32638"/>
              </a:buClr>
            </a:pPr>
            <a:r>
              <a:rPr lang="en-GB" b="1" dirty="0">
                <a:latin typeface="Amasis MT Pro" panose="02040504050005020304" pitchFamily="18" charset="0"/>
              </a:rPr>
              <a:t>2020</a:t>
            </a:r>
            <a:r>
              <a:rPr lang="en-GB" dirty="0">
                <a:latin typeface="Amasis MT Pro" panose="02040504050005020304" pitchFamily="18" charset="0"/>
              </a:rPr>
              <a:t> Adaptive prediction sets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Romano et al. (</a:t>
            </a:r>
            <a:r>
              <a:rPr lang="en-GB" sz="1100" dirty="0" err="1">
                <a:latin typeface="Amasis MT Pro" panose="02040504050005020304" pitchFamily="18" charset="0"/>
              </a:rPr>
              <a:t>Candes</a:t>
            </a:r>
            <a:r>
              <a:rPr lang="en-GB" sz="1100" dirty="0">
                <a:latin typeface="Amasis MT Pro" panose="02040504050005020304" pitchFamily="18" charset="0"/>
              </a:rPr>
              <a:t> group)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11BBE9-21F9-DEA5-86B8-50BABD543114}"/>
              </a:ext>
            </a:extLst>
          </p:cNvPr>
          <p:cNvCxnSpPr/>
          <p:nvPr/>
        </p:nvCxnSpPr>
        <p:spPr>
          <a:xfrm>
            <a:off x="400543" y="1082566"/>
            <a:ext cx="371967" cy="0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AAD57AE-FB29-B18B-7C28-414386353784}"/>
              </a:ext>
            </a:extLst>
          </p:cNvPr>
          <p:cNvSpPr txBox="1"/>
          <p:nvPr/>
        </p:nvSpPr>
        <p:spPr>
          <a:xfrm>
            <a:off x="1312479" y="1627764"/>
            <a:ext cx="554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A32638"/>
              </a:buClr>
            </a:pPr>
            <a:r>
              <a:rPr lang="en-GB" b="1" dirty="0">
                <a:latin typeface="Amasis MT Pro" panose="02040504050005020304" pitchFamily="18" charset="0"/>
              </a:rPr>
              <a:t>2020</a:t>
            </a:r>
            <a:r>
              <a:rPr lang="en-GB" dirty="0">
                <a:latin typeface="Amasis MT Pro" panose="02040504050005020304" pitchFamily="18" charset="0"/>
              </a:rPr>
              <a:t> Washington Post 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Used CP method to for the U.S. presidential election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>
                <a:latin typeface="Amasis MT Pro" panose="02040504050005020304" pitchFamily="18" charset="0"/>
              </a:rPr>
              <a:t>Candes</a:t>
            </a:r>
            <a:endParaRPr lang="LID4096" sz="1100" dirty="0">
              <a:latin typeface="Amasis MT Pro" panose="020405040500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5F9E44-E63D-5209-56FA-31D66BBBF89C}"/>
              </a:ext>
            </a:extLst>
          </p:cNvPr>
          <p:cNvCxnSpPr/>
          <p:nvPr/>
        </p:nvCxnSpPr>
        <p:spPr>
          <a:xfrm>
            <a:off x="809296" y="1787143"/>
            <a:ext cx="371967" cy="0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6DE044-0147-D49E-5777-FF0E396E0334}"/>
              </a:ext>
            </a:extLst>
          </p:cNvPr>
          <p:cNvSpPr txBox="1"/>
          <p:nvPr/>
        </p:nvSpPr>
        <p:spPr>
          <a:xfrm>
            <a:off x="1677110" y="2381060"/>
            <a:ext cx="554420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A32638"/>
              </a:buClr>
            </a:pPr>
            <a:r>
              <a:rPr lang="en-GB" b="1" dirty="0">
                <a:latin typeface="Amasis MT Pro" panose="02040504050005020304" pitchFamily="18" charset="0"/>
              </a:rPr>
              <a:t>2021</a:t>
            </a:r>
            <a:r>
              <a:rPr lang="en-GB" dirty="0">
                <a:latin typeface="Amasis MT Pro" panose="02040504050005020304" pitchFamily="18" charset="0"/>
              </a:rPr>
              <a:t> Michael Jordan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Anastasios N. Angelopoulos and Stephen Bates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UC Berkeley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Large Scale deep learning CP</a:t>
            </a:r>
            <a:endParaRPr lang="LID4096" sz="1100" dirty="0">
              <a:latin typeface="Amasis MT Pro" panose="02040504050005020304" pitchFamily="18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2B9A76-A4D1-E6D7-B6BB-2B2842EDCC8B}"/>
              </a:ext>
            </a:extLst>
          </p:cNvPr>
          <p:cNvCxnSpPr/>
          <p:nvPr/>
        </p:nvCxnSpPr>
        <p:spPr>
          <a:xfrm>
            <a:off x="1186518" y="2571750"/>
            <a:ext cx="371967" cy="0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erson in a suit and tie&#10;&#10;Description automatically generated">
            <a:extLst>
              <a:ext uri="{FF2B5EF4-FFF2-40B4-BE49-F238E27FC236}">
                <a16:creationId xmlns:a16="http://schemas.microsoft.com/office/drawing/2014/main" id="{0E69BC0E-27C9-D897-0CF7-E87248C9A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822" y="1963733"/>
            <a:ext cx="861425" cy="1294490"/>
          </a:xfrm>
          <a:prstGeom prst="rect">
            <a:avLst/>
          </a:prstGeom>
        </p:spPr>
      </p:pic>
      <p:pic>
        <p:nvPicPr>
          <p:cNvPr id="14" name="Picture 13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7E397E8E-B7FE-071D-9B11-ACC5BB4DA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580" y="2278765"/>
            <a:ext cx="716181" cy="716181"/>
          </a:xfrm>
          <a:prstGeom prst="rect">
            <a:avLst/>
          </a:prstGeom>
        </p:spPr>
      </p:pic>
      <p:pic>
        <p:nvPicPr>
          <p:cNvPr id="21" name="Picture 20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2144EE49-7687-E987-F54D-31FC0DE46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84" y="2260371"/>
            <a:ext cx="752967" cy="7529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C2B427-21AD-2760-57C6-AE880A04713B}"/>
              </a:ext>
            </a:extLst>
          </p:cNvPr>
          <p:cNvSpPr txBox="1"/>
          <p:nvPr/>
        </p:nvSpPr>
        <p:spPr>
          <a:xfrm>
            <a:off x="2157125" y="3442177"/>
            <a:ext cx="554420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A32638"/>
              </a:buClr>
            </a:pPr>
            <a:r>
              <a:rPr lang="en-GB" b="1" dirty="0">
                <a:latin typeface="Amasis MT Pro" panose="02040504050005020304" pitchFamily="18" charset="0"/>
              </a:rPr>
              <a:t>2021</a:t>
            </a:r>
            <a:r>
              <a:rPr lang="en-GB" dirty="0">
                <a:latin typeface="Amasis MT Pro" panose="02040504050005020304" pitchFamily="18" charset="0"/>
              </a:rPr>
              <a:t> Conformal Risk Control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Angelopoulos &amp; Bates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91F4B-E75B-340F-D838-0C38267E13F4}"/>
              </a:ext>
            </a:extLst>
          </p:cNvPr>
          <p:cNvCxnSpPr/>
          <p:nvPr/>
        </p:nvCxnSpPr>
        <p:spPr>
          <a:xfrm>
            <a:off x="1785158" y="3654316"/>
            <a:ext cx="371967" cy="0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A9B2471-2513-D98C-5305-3559D6B6C756}"/>
              </a:ext>
            </a:extLst>
          </p:cNvPr>
          <p:cNvSpPr txBox="1"/>
          <p:nvPr/>
        </p:nvSpPr>
        <p:spPr>
          <a:xfrm>
            <a:off x="2739944" y="4067489"/>
            <a:ext cx="554420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A32638"/>
              </a:buClr>
            </a:pPr>
            <a:r>
              <a:rPr lang="en-GB" b="1" dirty="0">
                <a:latin typeface="Amasis MT Pro" panose="02040504050005020304" pitchFamily="18" charset="0"/>
              </a:rPr>
              <a:t>2021</a:t>
            </a:r>
            <a:r>
              <a:rPr lang="en-GB" dirty="0">
                <a:latin typeface="Amasis MT Pro" panose="02040504050005020304" pitchFamily="18" charset="0"/>
              </a:rPr>
              <a:t> Conformal Outlier Detection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Bates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B5DD360-0560-9900-4EE4-0C9B9ECC6536}"/>
              </a:ext>
            </a:extLst>
          </p:cNvPr>
          <p:cNvCxnSpPr/>
          <p:nvPr/>
        </p:nvCxnSpPr>
        <p:spPr>
          <a:xfrm>
            <a:off x="2123541" y="4263916"/>
            <a:ext cx="371967" cy="0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414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A5085-BA2C-9383-6C41-A11897323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686107-A959-498F-EB74-460B0592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D2C82-E6E5-04B0-A8EA-78C090EE2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0956CB-A4A0-8DAE-D490-F66335BD14B9}"/>
              </a:ext>
            </a:extLst>
          </p:cNvPr>
          <p:cNvSpPr txBox="1">
            <a:spLocks/>
          </p:cNvSpPr>
          <p:nvPr/>
        </p:nvSpPr>
        <p:spPr>
          <a:xfrm>
            <a:off x="98580" y="98262"/>
            <a:ext cx="7432604" cy="46404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latin typeface="Amasis MT Pro" panose="02040504050005020304" pitchFamily="18" charset="0"/>
              </a:rPr>
              <a:t>History of Conformal Prediction - V</a:t>
            </a:r>
            <a:endParaRPr lang="LID4096" dirty="0">
              <a:latin typeface="Amasis MT Pro" panose="020405040500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FE2847-8116-C856-2894-8D97ACF1AD94}"/>
              </a:ext>
            </a:extLst>
          </p:cNvPr>
          <p:cNvCxnSpPr>
            <a:cxnSpLocks/>
          </p:cNvCxnSpPr>
          <p:nvPr/>
        </p:nvCxnSpPr>
        <p:spPr>
          <a:xfrm>
            <a:off x="278524" y="825062"/>
            <a:ext cx="2138855" cy="4041228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BC3347-FB9C-893E-846C-117F3B684613}"/>
              </a:ext>
            </a:extLst>
          </p:cNvPr>
          <p:cNvSpPr txBox="1"/>
          <p:nvPr/>
        </p:nvSpPr>
        <p:spPr>
          <a:xfrm>
            <a:off x="819818" y="776499"/>
            <a:ext cx="554420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A32638"/>
              </a:buClr>
            </a:pPr>
            <a:r>
              <a:rPr lang="en-GB" b="1" dirty="0">
                <a:latin typeface="Amasis MT Pro" panose="02040504050005020304" pitchFamily="18" charset="0"/>
              </a:rPr>
              <a:t>2021</a:t>
            </a:r>
            <a:r>
              <a:rPr lang="en-GB" dirty="0">
                <a:latin typeface="Amasis MT Pro" panose="02040504050005020304" pitchFamily="18" charset="0"/>
              </a:rPr>
              <a:t> Change point detection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Vovk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11BBE9-21F9-DEA5-86B8-50BABD543114}"/>
              </a:ext>
            </a:extLst>
          </p:cNvPr>
          <p:cNvCxnSpPr/>
          <p:nvPr/>
        </p:nvCxnSpPr>
        <p:spPr>
          <a:xfrm>
            <a:off x="342736" y="961697"/>
            <a:ext cx="371967" cy="0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AAD57AE-FB29-B18B-7C28-414386353784}"/>
              </a:ext>
            </a:extLst>
          </p:cNvPr>
          <p:cNvSpPr txBox="1"/>
          <p:nvPr/>
        </p:nvSpPr>
        <p:spPr>
          <a:xfrm>
            <a:off x="1042778" y="1377288"/>
            <a:ext cx="554420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A32638"/>
              </a:buClr>
            </a:pPr>
            <a:r>
              <a:rPr lang="en-GB" b="1" dirty="0">
                <a:latin typeface="Amasis MT Pro" panose="02040504050005020304" pitchFamily="18" charset="0"/>
              </a:rPr>
              <a:t>2021</a:t>
            </a:r>
            <a:r>
              <a:rPr lang="en-GB" dirty="0">
                <a:latin typeface="Amasis MT Pro" panose="02040504050005020304" pitchFamily="18" charset="0"/>
              </a:rPr>
              <a:t> Trak at ICML2021&amp;2022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Emmanuel </a:t>
            </a:r>
            <a:r>
              <a:rPr lang="en-GB" sz="1100" dirty="0" err="1">
                <a:latin typeface="Amasis MT Pro" panose="02040504050005020304" pitchFamily="18" charset="0"/>
              </a:rPr>
              <a:t>Candes</a:t>
            </a:r>
            <a:endParaRPr lang="LID4096" sz="1100" dirty="0">
              <a:latin typeface="Amasis MT Pro" panose="020405040500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5F9E44-E63D-5209-56FA-31D66BBBF89C}"/>
              </a:ext>
            </a:extLst>
          </p:cNvPr>
          <p:cNvCxnSpPr/>
          <p:nvPr/>
        </p:nvCxnSpPr>
        <p:spPr>
          <a:xfrm>
            <a:off x="668550" y="1519130"/>
            <a:ext cx="338153" cy="0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6DE044-0147-D49E-5777-FF0E396E0334}"/>
              </a:ext>
            </a:extLst>
          </p:cNvPr>
          <p:cNvSpPr txBox="1"/>
          <p:nvPr/>
        </p:nvSpPr>
        <p:spPr>
          <a:xfrm>
            <a:off x="1508945" y="2039211"/>
            <a:ext cx="554420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A32638"/>
              </a:buClr>
            </a:pPr>
            <a:r>
              <a:rPr lang="en-GB" b="1" dirty="0">
                <a:latin typeface="Amasis MT Pro" panose="02040504050005020304" pitchFamily="18" charset="0"/>
              </a:rPr>
              <a:t>2022</a:t>
            </a:r>
            <a:r>
              <a:rPr lang="en-GB" dirty="0">
                <a:latin typeface="Amasis MT Pro" panose="02040504050005020304" pitchFamily="18" charset="0"/>
              </a:rPr>
              <a:t> NeurIPS2022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Emmanuel </a:t>
            </a:r>
            <a:r>
              <a:rPr lang="en-GB" sz="1100" dirty="0" err="1">
                <a:latin typeface="Amasis MT Pro" panose="02040504050005020304" pitchFamily="18" charset="0"/>
              </a:rPr>
              <a:t>Candes</a:t>
            </a:r>
            <a:endParaRPr lang="LID4096" sz="1100" dirty="0">
              <a:latin typeface="Amasis MT Pro" panose="02040504050005020304" pitchFamily="18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2B9A76-A4D1-E6D7-B6BB-2B2842EDCC8B}"/>
              </a:ext>
            </a:extLst>
          </p:cNvPr>
          <p:cNvCxnSpPr/>
          <p:nvPr/>
        </p:nvCxnSpPr>
        <p:spPr>
          <a:xfrm>
            <a:off x="1032268" y="2219653"/>
            <a:ext cx="371967" cy="0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6C2B427-21AD-2760-57C6-AE880A04713B}"/>
              </a:ext>
            </a:extLst>
          </p:cNvPr>
          <p:cNvSpPr txBox="1"/>
          <p:nvPr/>
        </p:nvSpPr>
        <p:spPr>
          <a:xfrm>
            <a:off x="1856260" y="2690212"/>
            <a:ext cx="554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A32638"/>
              </a:buClr>
            </a:pPr>
            <a:r>
              <a:rPr lang="en-GB" b="1" dirty="0">
                <a:latin typeface="Amasis MT Pro" panose="02040504050005020304" pitchFamily="18" charset="0"/>
              </a:rPr>
              <a:t>2021</a:t>
            </a:r>
            <a:r>
              <a:rPr lang="en-GB" dirty="0">
                <a:latin typeface="Amasis MT Pro" panose="02040504050005020304" pitchFamily="18" charset="0"/>
              </a:rPr>
              <a:t> Awesome Conformal Prediction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Git Repo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Valery </a:t>
            </a:r>
            <a:r>
              <a:rPr lang="en-GB" sz="1100" dirty="0" err="1">
                <a:latin typeface="Amasis MT Pro" panose="02040504050005020304" pitchFamily="18" charset="0"/>
              </a:rPr>
              <a:t>Manokhin</a:t>
            </a:r>
            <a:r>
              <a:rPr lang="en-GB" sz="1100" dirty="0">
                <a:latin typeface="Amasis MT Pro" panose="02040504050005020304" pitchFamily="18" charset="0"/>
              </a:rPr>
              <a:t> (PhD Student Vovk)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291F4B-E75B-340F-D838-0C38267E13F4}"/>
              </a:ext>
            </a:extLst>
          </p:cNvPr>
          <p:cNvCxnSpPr/>
          <p:nvPr/>
        </p:nvCxnSpPr>
        <p:spPr>
          <a:xfrm>
            <a:off x="1372501" y="2853824"/>
            <a:ext cx="371967" cy="0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A9B2471-2513-D98C-5305-3559D6B6C756}"/>
              </a:ext>
            </a:extLst>
          </p:cNvPr>
          <p:cNvSpPr txBox="1"/>
          <p:nvPr/>
        </p:nvSpPr>
        <p:spPr>
          <a:xfrm>
            <a:off x="2246535" y="3510490"/>
            <a:ext cx="554420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A32638"/>
              </a:buClr>
            </a:pPr>
            <a:r>
              <a:rPr lang="en-GB" b="1" dirty="0">
                <a:latin typeface="Amasis MT Pro" panose="02040504050005020304" pitchFamily="18" charset="0"/>
              </a:rPr>
              <a:t>2022</a:t>
            </a:r>
            <a:r>
              <a:rPr lang="en-GB" dirty="0">
                <a:latin typeface="Amasis MT Pro" panose="02040504050005020304" pitchFamily="18" charset="0"/>
              </a:rPr>
              <a:t> MAPIE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latin typeface="Amasis MT Pro" panose="02040504050005020304" pitchFamily="18" charset="0"/>
              </a:rPr>
              <a:t>Scikit-learn compatible package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B5DD360-0560-9900-4EE4-0C9B9ECC6536}"/>
              </a:ext>
            </a:extLst>
          </p:cNvPr>
          <p:cNvCxnSpPr/>
          <p:nvPr/>
        </p:nvCxnSpPr>
        <p:spPr>
          <a:xfrm>
            <a:off x="1797720" y="3691103"/>
            <a:ext cx="371967" cy="0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logo with purple dots&#10;&#10;Description automatically generated">
            <a:extLst>
              <a:ext uri="{FF2B5EF4-FFF2-40B4-BE49-F238E27FC236}">
                <a16:creationId xmlns:a16="http://schemas.microsoft.com/office/drawing/2014/main" id="{2F1D920A-0A8D-22D1-A1D6-FB400935D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040" y="1777088"/>
            <a:ext cx="2041907" cy="914287"/>
          </a:xfrm>
          <a:prstGeom prst="rect">
            <a:avLst/>
          </a:prstGeom>
        </p:spPr>
      </p:pic>
      <p:pic>
        <p:nvPicPr>
          <p:cNvPr id="12" name="Picture 11" descr="A logo for a conference&#10;&#10;Description automatically generated">
            <a:extLst>
              <a:ext uri="{FF2B5EF4-FFF2-40B4-BE49-F238E27FC236}">
                <a16:creationId xmlns:a16="http://schemas.microsoft.com/office/drawing/2014/main" id="{046BA9BD-DE0B-5BE7-D4BD-BAA6133A5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234" y="674298"/>
            <a:ext cx="1332174" cy="1002988"/>
          </a:xfrm>
          <a:prstGeom prst="rect">
            <a:avLst/>
          </a:prstGeom>
        </p:spPr>
      </p:pic>
      <p:pic>
        <p:nvPicPr>
          <p:cNvPr id="22" name="Picture 21" descr="A blue and black logo&#10;&#10;Description automatically generated">
            <a:extLst>
              <a:ext uri="{FF2B5EF4-FFF2-40B4-BE49-F238E27FC236}">
                <a16:creationId xmlns:a16="http://schemas.microsoft.com/office/drawing/2014/main" id="{BF9775EE-3577-CE4A-AEE9-8D9A87926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154" y="3367144"/>
            <a:ext cx="2356651" cy="8238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18009D-8232-44B1-74B2-21FF1282DC67}"/>
              </a:ext>
            </a:extLst>
          </p:cNvPr>
          <p:cNvSpPr txBox="1"/>
          <p:nvPr/>
        </p:nvSpPr>
        <p:spPr>
          <a:xfrm>
            <a:off x="2703735" y="4243854"/>
            <a:ext cx="554420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A32638"/>
              </a:buClr>
            </a:pPr>
            <a:r>
              <a:rPr lang="en-GB" b="1" dirty="0">
                <a:latin typeface="Amasis MT Pro" panose="02040504050005020304" pitchFamily="18" charset="0"/>
              </a:rPr>
              <a:t>2022</a:t>
            </a:r>
            <a:r>
              <a:rPr lang="en-GB" dirty="0">
                <a:latin typeface="Amasis MT Pro" panose="02040504050005020304" pitchFamily="18" charset="0"/>
              </a:rPr>
              <a:t> CP Beyond Exchangeability</a:t>
            </a:r>
          </a:p>
          <a:p>
            <a:pPr marL="285750" indent="-285750">
              <a:buClr>
                <a:srgbClr val="A32638"/>
              </a:buClr>
              <a:buFont typeface="Arial" panose="020B0604020202020204" pitchFamily="34" charset="0"/>
              <a:buChar char="•"/>
            </a:pPr>
            <a:r>
              <a:rPr lang="en-GB" sz="1100" dirty="0" err="1">
                <a:latin typeface="Amasis MT Pro" panose="02040504050005020304" pitchFamily="18" charset="0"/>
              </a:rPr>
              <a:t>Candes</a:t>
            </a:r>
            <a:r>
              <a:rPr lang="en-GB" sz="1100" dirty="0">
                <a:latin typeface="Amasis MT Pro" panose="02040504050005020304" pitchFamily="18" charset="0"/>
              </a:rPr>
              <a:t>, Ryan </a:t>
            </a:r>
            <a:r>
              <a:rPr lang="en-GB" sz="1100" dirty="0" err="1">
                <a:latin typeface="Amasis MT Pro" panose="02040504050005020304" pitchFamily="18" charset="0"/>
              </a:rPr>
              <a:t>Tibshirani</a:t>
            </a:r>
            <a:endParaRPr lang="en-GB" sz="1100" dirty="0">
              <a:latin typeface="Amasis MT Pro" panose="02040504050005020304" pitchFamily="18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2B380F-C0F0-337F-04E3-E2DA13EA3587}"/>
              </a:ext>
            </a:extLst>
          </p:cNvPr>
          <p:cNvCxnSpPr/>
          <p:nvPr/>
        </p:nvCxnSpPr>
        <p:spPr>
          <a:xfrm>
            <a:off x="2169687" y="4437338"/>
            <a:ext cx="371967" cy="0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131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4A766-0A61-067B-FA16-02D2F97B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903378-0B22-4A2C-DD4A-9F67115ECA28}"/>
              </a:ext>
            </a:extLst>
          </p:cNvPr>
          <p:cNvSpPr txBox="1">
            <a:spLocks/>
          </p:cNvSpPr>
          <p:nvPr/>
        </p:nvSpPr>
        <p:spPr>
          <a:xfrm>
            <a:off x="98580" y="98262"/>
            <a:ext cx="7432604" cy="61118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latin typeface="Amasis MT Pro" panose="02040504050005020304" pitchFamily="18" charset="0"/>
              </a:rPr>
              <a:t>Marginal vs. conditional coverage</a:t>
            </a:r>
            <a:endParaRPr lang="LID4096" dirty="0">
              <a:latin typeface="Amasis MT Pro" panose="02040504050005020304" pitchFamily="18" charset="0"/>
            </a:endParaRPr>
          </a:p>
        </p:txBody>
      </p:sp>
      <p:pic>
        <p:nvPicPr>
          <p:cNvPr id="8" name="Picture 7" descr="A diagram of a group of cells&#10;&#10;Description automatically generated with medium confidence">
            <a:extLst>
              <a:ext uri="{FF2B5EF4-FFF2-40B4-BE49-F238E27FC236}">
                <a16:creationId xmlns:a16="http://schemas.microsoft.com/office/drawing/2014/main" id="{128AD0AC-C2C1-E289-F4B0-B03169883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6" y="950947"/>
            <a:ext cx="7601174" cy="365532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E75F7-2190-D402-C1B0-9ED6963D9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7250E-02FB-FA48-1C94-7440EC3FFB94}"/>
              </a:ext>
            </a:extLst>
          </p:cNvPr>
          <p:cNvSpPr txBox="1"/>
          <p:nvPr/>
        </p:nvSpPr>
        <p:spPr>
          <a:xfrm>
            <a:off x="298232" y="4737184"/>
            <a:ext cx="45903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masis MT Pro" panose="02040504050005020304" pitchFamily="18" charset="0"/>
              </a:rPr>
              <a:t>Figure taken from: [2] Angelopoulos, A. N., &amp; Bates 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866156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AC3DA9-9A7E-0687-5C39-17481E509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88519-0412-F3B5-0CF4-B4F9952F0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DD84C4B-6F6D-07AC-679B-C42673339B08}"/>
              </a:ext>
            </a:extLst>
          </p:cNvPr>
          <p:cNvSpPr txBox="1">
            <a:spLocks/>
          </p:cNvSpPr>
          <p:nvPr/>
        </p:nvSpPr>
        <p:spPr>
          <a:xfrm>
            <a:off x="98580" y="98262"/>
            <a:ext cx="7432604" cy="46404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Group-balanced</a:t>
            </a:r>
            <a:r>
              <a:rPr lang="en-GB" dirty="0">
                <a:latin typeface="Amasis MT Pro" panose="02040504050005020304" pitchFamily="18" charset="0"/>
              </a:rPr>
              <a:t> conditional coverage</a:t>
            </a:r>
            <a:endParaRPr lang="LID4096" dirty="0">
              <a:latin typeface="Amasis MT Pro" panose="02040504050005020304" pitchFamily="18" charset="0"/>
            </a:endParaRPr>
          </a:p>
        </p:txBody>
      </p:sp>
      <p:pic>
        <p:nvPicPr>
          <p:cNvPr id="10" name="Picture 9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7009E8AA-F64D-9F45-77DE-B4FCBB723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505" y="2059997"/>
            <a:ext cx="7250989" cy="267829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C94342F-53F8-EC44-F56A-CEE78B4C0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712" y="1050085"/>
            <a:ext cx="8032576" cy="629361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25A4E56E-291E-2353-2674-00237145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3337643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755E9-DED8-F312-C5E3-FFDC44A09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663F34-6AB9-7312-4BD8-9D3A61204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34EF-428D-25CC-E385-BCBE992E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C6780E-7219-B25C-4BBB-582882182371}"/>
              </a:ext>
            </a:extLst>
          </p:cNvPr>
          <p:cNvSpPr txBox="1">
            <a:spLocks/>
          </p:cNvSpPr>
          <p:nvPr/>
        </p:nvSpPr>
        <p:spPr>
          <a:xfrm>
            <a:off x="98580" y="98262"/>
            <a:ext cx="7432604" cy="46404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Class-balanced</a:t>
            </a:r>
            <a:r>
              <a:rPr lang="en-GB" dirty="0">
                <a:latin typeface="Amasis MT Pro" panose="02040504050005020304" pitchFamily="18" charset="0"/>
              </a:rPr>
              <a:t> conditional coverage</a:t>
            </a:r>
            <a:endParaRPr lang="LID4096" dirty="0">
              <a:latin typeface="Amasis MT Pro" panose="02040504050005020304" pitchFamily="18" charset="0"/>
            </a:endParaRPr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8AA51716-8BA3-1E7E-D171-6997D2AD8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31" y="1997550"/>
            <a:ext cx="8496737" cy="281954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724E2EF-C069-BC3E-CED6-83D3409DF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194" y="946782"/>
            <a:ext cx="6968359" cy="70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84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C1B9D8-92CF-CC37-D06E-6ADEC86A4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E4478-60AF-4C2C-869F-ACBC3E67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7DEA58-4B75-8318-2F26-52A07CA14783}"/>
              </a:ext>
            </a:extLst>
          </p:cNvPr>
          <p:cNvSpPr txBox="1">
            <a:spLocks/>
          </p:cNvSpPr>
          <p:nvPr/>
        </p:nvSpPr>
        <p:spPr>
          <a:xfrm>
            <a:off x="98580" y="98262"/>
            <a:ext cx="7432604" cy="46404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latin typeface="Amasis MT Pro" panose="02040504050005020304" pitchFamily="18" charset="0"/>
              </a:rPr>
              <a:t>Additional Experiments – very small datasets</a:t>
            </a:r>
            <a:endParaRPr lang="LID4096" dirty="0">
              <a:latin typeface="Amasis MT Pro" panose="020405040500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820A8E5-3192-ECDF-B361-C611D491D02F}"/>
              </a:ext>
            </a:extLst>
          </p:cNvPr>
          <p:cNvSpPr txBox="1">
            <a:spLocks/>
          </p:cNvSpPr>
          <p:nvPr/>
        </p:nvSpPr>
        <p:spPr>
          <a:xfrm>
            <a:off x="395288" y="804671"/>
            <a:ext cx="8353425" cy="38800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A32638"/>
              </a:buClr>
              <a:buFont typeface="Wingdings" pitchFamily="2" charset="2"/>
              <a:buChar char="§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Amasis MT Pro" panose="02040504050005020304" pitchFamily="18" charset="0"/>
              </a:rPr>
              <a:t>smallest possible calibration-set size for conformal methods</a:t>
            </a:r>
          </a:p>
          <a:p>
            <a:pPr marL="0" indent="0">
              <a:buNone/>
            </a:pPr>
            <a:endParaRPr lang="en-GB" dirty="0">
              <a:latin typeface="Amasis MT Pro" panose="02040504050005020304" pitchFamily="18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74B1C1-31E7-C100-FFB4-F2049AB63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6222" y="1256456"/>
            <a:ext cx="1767778" cy="57280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490C76A-6D01-38E6-1B1B-1B65C1BA31BF}"/>
              </a:ext>
            </a:extLst>
          </p:cNvPr>
          <p:cNvSpPr txBox="1">
            <a:spLocks/>
          </p:cNvSpPr>
          <p:nvPr/>
        </p:nvSpPr>
        <p:spPr>
          <a:xfrm>
            <a:off x="630238" y="1878987"/>
            <a:ext cx="8353425" cy="38800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A32638"/>
              </a:buClr>
              <a:buFont typeface="Wingdings" pitchFamily="2" charset="2"/>
              <a:buChar char="§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>
                <a:latin typeface="Amasis MT Pro" panose="02040504050005020304" pitchFamily="18" charset="0"/>
              </a:rPr>
              <a:t>necessary for determine the 1-alpha quantile</a:t>
            </a:r>
          </a:p>
          <a:p>
            <a:pPr marL="0" indent="0">
              <a:buNone/>
            </a:pPr>
            <a:endParaRPr lang="en-GB" dirty="0">
              <a:latin typeface="Amasis MT Pro" panose="02040504050005020304" pitchFamily="18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89DB5C5-B29D-E734-AD99-0336B5C85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71270" y="2570272"/>
            <a:ext cx="354530" cy="26086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85C1C1A-3F71-746C-80F9-CFDB5DB56CF4}"/>
              </a:ext>
            </a:extLst>
          </p:cNvPr>
          <p:cNvSpPr txBox="1">
            <a:spLocks/>
          </p:cNvSpPr>
          <p:nvPr/>
        </p:nvSpPr>
        <p:spPr>
          <a:xfrm>
            <a:off x="395287" y="2488512"/>
            <a:ext cx="8353425" cy="38800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A32638"/>
              </a:buClr>
              <a:buFont typeface="Wingdings" pitchFamily="2" charset="2"/>
              <a:buChar char="§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Amasis MT Pro" panose="02040504050005020304" pitchFamily="18" charset="0"/>
              </a:rPr>
              <a:t>smallest training set size</a:t>
            </a:r>
          </a:p>
          <a:p>
            <a:pPr marL="0" indent="0">
              <a:buNone/>
            </a:pPr>
            <a:endParaRPr lang="en-GB" sz="1050" dirty="0">
              <a:latin typeface="Amasis MT Pro" panose="02040504050005020304" pitchFamily="18" charset="0"/>
            </a:endParaRPr>
          </a:p>
          <a:p>
            <a:r>
              <a:rPr lang="en-GB" dirty="0">
                <a:latin typeface="Amasis MT Pro" panose="02040504050005020304" pitchFamily="18" charset="0"/>
              </a:rPr>
              <a:t>for 5 classes and alpha=0.1</a:t>
            </a:r>
          </a:p>
          <a:p>
            <a:pPr marL="0" indent="0">
              <a:buNone/>
            </a:pPr>
            <a:endParaRPr lang="en-GB" dirty="0">
              <a:latin typeface="Amasis MT Pro" panose="02040504050005020304" pitchFamily="18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C38E92A-58D6-23A1-7560-4982B5C8DC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06650" y="3470179"/>
            <a:ext cx="3752850" cy="702174"/>
          </a:xfrm>
          <a:prstGeom prst="rect">
            <a:avLst/>
          </a:prstGeo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545AC80C-86B4-2109-4B48-413788D5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3709724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B40B8-9B5E-CEC9-4515-947651558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215" y="140303"/>
            <a:ext cx="3432896" cy="611187"/>
          </a:xfrm>
        </p:spPr>
        <p:txBody>
          <a:bodyPr/>
          <a:lstStyle/>
          <a:p>
            <a:r>
              <a:rPr lang="en-GB" sz="2400" dirty="0">
                <a:latin typeface="Amasis MT Pro" panose="02040504050005020304" pitchFamily="18" charset="0"/>
              </a:rPr>
              <a:t>Coverage guarantee</a:t>
            </a:r>
            <a:endParaRPr lang="LID4096" sz="2400" dirty="0">
              <a:latin typeface="Amasis MT Pro" panose="020405040500050203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C02146-9293-DCD5-197E-F825789D80C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846656" y="1032919"/>
            <a:ext cx="6795548" cy="6662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F6EDA-92CB-26DC-DA3A-9B3FE622C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BA63F4-2B96-A42E-D950-DB7AB26A7256}"/>
              </a:ext>
            </a:extLst>
          </p:cNvPr>
          <p:cNvSpPr txBox="1">
            <a:spLocks/>
          </p:cNvSpPr>
          <p:nvPr/>
        </p:nvSpPr>
        <p:spPr>
          <a:xfrm>
            <a:off x="3170602" y="2122532"/>
            <a:ext cx="5073032" cy="205439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5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342900" indent="-342900">
              <a:buClr>
                <a:srgbClr val="A32638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model agnostic</a:t>
            </a:r>
          </a:p>
          <a:p>
            <a:pPr marL="342900" indent="-342900">
              <a:buClr>
                <a:srgbClr val="A32638"/>
              </a:buClr>
              <a:buFont typeface="Wingdings" panose="05000000000000000000" pitchFamily="2" charset="2"/>
              <a:buChar char="§"/>
            </a:pPr>
            <a:endParaRPr lang="en-GB" dirty="0">
              <a:latin typeface="Amasis MT Pro" panose="02040504050005020304" pitchFamily="18" charset="0"/>
            </a:endParaRPr>
          </a:p>
          <a:p>
            <a:pPr marL="342900" indent="-342900">
              <a:buClr>
                <a:srgbClr val="A32638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distribution free</a:t>
            </a:r>
          </a:p>
          <a:p>
            <a:pPr marL="342900" indent="-342900">
              <a:buClr>
                <a:srgbClr val="A32638"/>
              </a:buClr>
              <a:buFont typeface="Wingdings" panose="05000000000000000000" pitchFamily="2" charset="2"/>
              <a:buChar char="§"/>
            </a:pPr>
            <a:endParaRPr lang="en-GB" dirty="0">
              <a:latin typeface="Amasis MT Pro" panose="02040504050005020304" pitchFamily="18" charset="0"/>
            </a:endParaRPr>
          </a:p>
          <a:p>
            <a:pPr marL="342900" indent="-342900">
              <a:buClr>
                <a:srgbClr val="A32638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finite sample size</a:t>
            </a:r>
          </a:p>
          <a:p>
            <a:pPr marL="342900" indent="-342900">
              <a:buClr>
                <a:srgbClr val="A32638"/>
              </a:buClr>
              <a:buFont typeface="Wingdings" panose="05000000000000000000" pitchFamily="2" charset="2"/>
              <a:buChar char="§"/>
            </a:pPr>
            <a:endParaRPr lang="en-GB" dirty="0">
              <a:solidFill>
                <a:schemeClr val="accent5">
                  <a:lumMod val="60000"/>
                  <a:lumOff val="40000"/>
                </a:schemeClr>
              </a:solidFill>
              <a:latin typeface="Amasis MT Pro" panose="02040504050005020304" pitchFamily="18" charset="0"/>
            </a:endParaRPr>
          </a:p>
          <a:p>
            <a:pPr marL="342900" indent="-342900">
              <a:buClr>
                <a:srgbClr val="A32638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minimal assumptions </a:t>
            </a:r>
          </a:p>
          <a:p>
            <a:pPr marL="800100" lvl="1" indent="-342900">
              <a:buClr>
                <a:srgbClr val="A32638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(exchangeability)</a:t>
            </a:r>
          </a:p>
          <a:p>
            <a:endParaRPr lang="LID4096" dirty="0">
              <a:latin typeface="Amasis MT Pro" panose="020405040500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57DEB-46BB-7C7C-506F-4FA1F4710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3305735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EFDC69-D23F-7950-50F6-709AA5E68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5025C-1655-9C23-4813-F087C34DE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64EBEF-CE66-764A-7ECD-A61D7017DB39}"/>
              </a:ext>
            </a:extLst>
          </p:cNvPr>
          <p:cNvSpPr txBox="1">
            <a:spLocks/>
          </p:cNvSpPr>
          <p:nvPr/>
        </p:nvSpPr>
        <p:spPr>
          <a:xfrm>
            <a:off x="98580" y="98262"/>
            <a:ext cx="7432604" cy="46404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latin typeface="Amasis MT Pro" panose="02040504050005020304" pitchFamily="18" charset="0"/>
              </a:rPr>
              <a:t>Additional Experiments – very small datasets</a:t>
            </a:r>
            <a:endParaRPr lang="LID4096" dirty="0">
              <a:latin typeface="Amasis MT Pro" panose="020405040500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582457-C78E-F1C5-6105-29EAC0F7B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16" y="467630"/>
            <a:ext cx="5195158" cy="4488749"/>
          </a:xfrm>
          <a:prstGeom prst="rect">
            <a:avLst/>
          </a:prstGeo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374152E-1FF2-0F61-1E87-75AE4B83E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184031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09FE50-DCE9-5D58-3A9B-BA2C41C8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579D5-0EDB-A1BA-9D16-5A4AF9DC7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41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CAC108-47A2-1A36-D920-CE868584A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446" y="562303"/>
            <a:ext cx="5734628" cy="43996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1D1B9F2-1EAD-BC89-5ABD-CF37AEE5E126}"/>
              </a:ext>
            </a:extLst>
          </p:cNvPr>
          <p:cNvSpPr txBox="1">
            <a:spLocks/>
          </p:cNvSpPr>
          <p:nvPr/>
        </p:nvSpPr>
        <p:spPr>
          <a:xfrm>
            <a:off x="98580" y="98262"/>
            <a:ext cx="7432604" cy="46404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latin typeface="Amasis MT Pro" panose="02040504050005020304" pitchFamily="18" charset="0"/>
              </a:rPr>
              <a:t>Additional Experiments – direct comparison </a:t>
            </a:r>
            <a:r>
              <a:rPr lang="en-GB" dirty="0" err="1">
                <a:latin typeface="Amasis MT Pro" panose="02040504050005020304" pitchFamily="18" charset="0"/>
              </a:rPr>
              <a:t>acc</a:t>
            </a:r>
            <a:r>
              <a:rPr lang="en-GB" dirty="0">
                <a:latin typeface="Amasis MT Pro" panose="02040504050005020304" pitchFamily="18" charset="0"/>
              </a:rPr>
              <a:t> and </a:t>
            </a:r>
            <a:r>
              <a:rPr lang="en-GB" dirty="0" err="1">
                <a:latin typeface="Amasis MT Pro" panose="02040504050005020304" pitchFamily="18" charset="0"/>
              </a:rPr>
              <a:t>cov</a:t>
            </a:r>
            <a:endParaRPr lang="LID4096" dirty="0">
              <a:latin typeface="Amasis MT Pro" panose="02040504050005020304" pitchFamily="18" charset="0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BBB2BA3-42D4-A0FE-1FA0-9C3F2B0B3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3115567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D8A596-39EB-CA1F-2B37-325F8CD3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2C4FF5-1CAA-0A70-EFAA-AC8446C7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52703A-10E4-58AF-C1A0-24F2B0BF7B0B}"/>
              </a:ext>
            </a:extLst>
          </p:cNvPr>
          <p:cNvSpPr txBox="1">
            <a:spLocks/>
          </p:cNvSpPr>
          <p:nvPr/>
        </p:nvSpPr>
        <p:spPr>
          <a:xfrm>
            <a:off x="98580" y="98262"/>
            <a:ext cx="7432604" cy="46404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latin typeface="Amasis MT Pro" panose="02040504050005020304" pitchFamily="18" charset="0"/>
              </a:rPr>
              <a:t>Conformal Change Point Detection</a:t>
            </a:r>
            <a:endParaRPr lang="LID4096" dirty="0">
              <a:latin typeface="Amasis MT Pro" panose="020405040500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22B06D-FD45-06F4-07A7-C1BAB03349F1}"/>
              </a:ext>
            </a:extLst>
          </p:cNvPr>
          <p:cNvSpPr txBox="1">
            <a:spLocks/>
          </p:cNvSpPr>
          <p:nvPr/>
        </p:nvSpPr>
        <p:spPr>
          <a:xfrm>
            <a:off x="247932" y="804671"/>
            <a:ext cx="8584918" cy="261162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A32638"/>
              </a:buClr>
              <a:buFont typeface="Wingdings" pitchFamily="2" charset="2"/>
              <a:buChar char="§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Amasis MT Pro" panose="02040504050005020304" pitchFamily="18" charset="0"/>
              </a:rPr>
              <a:t>Based on Vovks Paper: </a:t>
            </a:r>
          </a:p>
          <a:p>
            <a:pPr lvl="1"/>
            <a:r>
              <a:rPr lang="en-GB" dirty="0">
                <a:latin typeface="Amasis MT Pro" panose="02040504050005020304" pitchFamily="18" charset="0"/>
              </a:rPr>
              <a:t>Retrain or not retrain: conformal test martingales for change-point detection [8] (2021)</a:t>
            </a:r>
          </a:p>
          <a:p>
            <a:pPr marL="0" indent="0">
              <a:buNone/>
            </a:pPr>
            <a:endParaRPr lang="en-GB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r>
              <a:rPr lang="en-GB" dirty="0">
                <a:latin typeface="Amasis MT Pro" panose="02040504050005020304" pitchFamily="18" charset="0"/>
              </a:rPr>
              <a:t>Scenario: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D73980-8327-B774-982D-13E00F7CA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345" y="1637750"/>
            <a:ext cx="6289859" cy="2626843"/>
          </a:xfrm>
          <a:prstGeom prst="rect">
            <a:avLst/>
          </a:prstGeo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DC18EDAF-3763-61E6-E115-874930612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2524750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FB8EE6-280F-C080-E056-7C909D184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FF8EFF-130C-0EA8-ACA3-1BA2E3171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D435668-4546-4F10-CC03-CE50D09E84FD}"/>
              </a:ext>
            </a:extLst>
          </p:cNvPr>
          <p:cNvSpPr txBox="1">
            <a:spLocks/>
          </p:cNvSpPr>
          <p:nvPr/>
        </p:nvSpPr>
        <p:spPr>
          <a:xfrm>
            <a:off x="98580" y="98262"/>
            <a:ext cx="7432604" cy="46404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latin typeface="Amasis MT Pro" panose="02040504050005020304" pitchFamily="18" charset="0"/>
              </a:rPr>
              <a:t>Conformal Test Martingales CTM</a:t>
            </a:r>
            <a:endParaRPr lang="LID4096" dirty="0">
              <a:latin typeface="Amasis MT Pro" panose="02040504050005020304" pitchFamily="18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67FB269-E987-1B15-218D-7493D6EC5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9085" y="1689561"/>
            <a:ext cx="1465273" cy="35792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FD792E-0268-3133-499C-5E47334B4764}"/>
              </a:ext>
            </a:extLst>
          </p:cNvPr>
          <p:cNvSpPr txBox="1">
            <a:spLocks/>
          </p:cNvSpPr>
          <p:nvPr/>
        </p:nvSpPr>
        <p:spPr>
          <a:xfrm>
            <a:off x="279541" y="1677947"/>
            <a:ext cx="8584918" cy="4640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A32638"/>
              </a:buClr>
              <a:buFont typeface="Wingdings" pitchFamily="2" charset="2"/>
              <a:buChar char="§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Amasis MT Pro" panose="02040504050005020304" pitchFamily="18" charset="0"/>
              </a:rPr>
              <a:t>conformity measure: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B0613B-9EF9-9B8E-A591-802361F97763}"/>
              </a:ext>
            </a:extLst>
          </p:cNvPr>
          <p:cNvSpPr txBox="1">
            <a:spLocks/>
          </p:cNvSpPr>
          <p:nvPr/>
        </p:nvSpPr>
        <p:spPr>
          <a:xfrm>
            <a:off x="279541" y="2493882"/>
            <a:ext cx="8584918" cy="4640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A32638"/>
              </a:buClr>
              <a:buFont typeface="Wingdings" pitchFamily="2" charset="2"/>
              <a:buChar char="§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Amasis MT Pro" panose="02040504050005020304" pitchFamily="18" charset="0"/>
              </a:rPr>
              <a:t>p-values: 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FF84ABB-4C4C-A3A9-7743-05F5F2BA1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9085" y="897856"/>
            <a:ext cx="2000865" cy="31791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C99A534-5CCD-C791-541E-019D7A4C1146}"/>
              </a:ext>
            </a:extLst>
          </p:cNvPr>
          <p:cNvSpPr txBox="1">
            <a:spLocks/>
          </p:cNvSpPr>
          <p:nvPr/>
        </p:nvSpPr>
        <p:spPr>
          <a:xfrm>
            <a:off x="279541" y="854842"/>
            <a:ext cx="8584918" cy="4640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A32638"/>
              </a:buClr>
              <a:buFont typeface="Wingdings" pitchFamily="2" charset="2"/>
              <a:buChar char="§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Amasis MT Pro" panose="02040504050005020304" pitchFamily="18" charset="0"/>
              </a:rPr>
              <a:t>data sequence: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A37C2DD-CB82-A8D6-73E6-4D7DCEB08F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79085" y="2398027"/>
            <a:ext cx="5657850" cy="6491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743658C-1A48-8550-1CBC-5BCE86B921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02885" y="3430224"/>
            <a:ext cx="3728065" cy="345591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980C590-7386-A551-186E-E061F1B2AA83}"/>
              </a:ext>
            </a:extLst>
          </p:cNvPr>
          <p:cNvSpPr txBox="1">
            <a:spLocks/>
          </p:cNvSpPr>
          <p:nvPr/>
        </p:nvSpPr>
        <p:spPr>
          <a:xfrm>
            <a:off x="279541" y="3402927"/>
            <a:ext cx="8584918" cy="4640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A32638"/>
              </a:buClr>
              <a:buFont typeface="Wingdings" pitchFamily="2" charset="2"/>
              <a:buChar char="§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Amasis MT Pro" panose="02040504050005020304" pitchFamily="18" charset="0"/>
              </a:rPr>
              <a:t>CTM: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90D54AB-1EEE-D323-910D-17843C024497}"/>
              </a:ext>
            </a:extLst>
          </p:cNvPr>
          <p:cNvSpPr txBox="1">
            <a:spLocks/>
          </p:cNvSpPr>
          <p:nvPr/>
        </p:nvSpPr>
        <p:spPr>
          <a:xfrm>
            <a:off x="4387934" y="3954297"/>
            <a:ext cx="3143250" cy="40915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A32638"/>
              </a:buClr>
              <a:buFont typeface="Wingdings" pitchFamily="2" charset="2"/>
              <a:buChar char="§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latin typeface="Amasis MT Pro" panose="02040504050005020304" pitchFamily="18" charset="0"/>
              </a:rPr>
              <a:t>F is a betting martingale function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0098F307-C282-80CD-7620-4F0349C9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503490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AD047-3A56-EF21-C0C3-0A06E1A9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F5CF2B-F418-2439-C6FA-112951FC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26A44-23AA-0B96-866B-CDBDCD1DD895}"/>
              </a:ext>
            </a:extLst>
          </p:cNvPr>
          <p:cNvSpPr txBox="1">
            <a:spLocks/>
          </p:cNvSpPr>
          <p:nvPr/>
        </p:nvSpPr>
        <p:spPr>
          <a:xfrm>
            <a:off x="98580" y="98262"/>
            <a:ext cx="7432604" cy="46404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latin typeface="Amasis MT Pro" panose="02040504050005020304" pitchFamily="18" charset="0"/>
              </a:rPr>
              <a:t>Betting Martingale </a:t>
            </a:r>
            <a:endParaRPr lang="LID4096" dirty="0">
              <a:latin typeface="Amasis MT Pro" panose="020405040500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0A0F723-4883-8B33-1203-33216070B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5982" y="3447617"/>
            <a:ext cx="4161127" cy="38088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107396-F67F-1686-D2BE-F11DFE0A685F}"/>
              </a:ext>
            </a:extLst>
          </p:cNvPr>
          <p:cNvSpPr txBox="1">
            <a:spLocks/>
          </p:cNvSpPr>
          <p:nvPr/>
        </p:nvSpPr>
        <p:spPr>
          <a:xfrm>
            <a:off x="178082" y="2830065"/>
            <a:ext cx="8584918" cy="4640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A32638"/>
              </a:buClr>
              <a:buFont typeface="Wingdings" pitchFamily="2" charset="2"/>
              <a:buChar char="§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Amasis MT Pro" panose="02040504050005020304" pitchFamily="18" charset="0"/>
              </a:rPr>
              <a:t>therefore, the following property holds: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7F6D794-833B-62C9-5DEC-3885758F8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7766" y="1430455"/>
            <a:ext cx="6508468" cy="98392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EE6DC77-8E9E-4585-248E-6617793FAC19}"/>
              </a:ext>
            </a:extLst>
          </p:cNvPr>
          <p:cNvSpPr txBox="1">
            <a:spLocks/>
          </p:cNvSpPr>
          <p:nvPr/>
        </p:nvSpPr>
        <p:spPr>
          <a:xfrm>
            <a:off x="178082" y="732385"/>
            <a:ext cx="8584918" cy="4640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A32638"/>
              </a:buClr>
              <a:buFont typeface="Wingdings" pitchFamily="2" charset="2"/>
              <a:buChar char="§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Amasis MT Pro" panose="02040504050005020304" pitchFamily="18" charset="0"/>
              </a:rPr>
              <a:t>for all sequences: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CAF3CC6-BB5B-9B9B-1EF4-FAD8BDAA9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5833" y="753549"/>
            <a:ext cx="2925917" cy="314338"/>
          </a:xfrm>
          <a:prstGeom prst="rect">
            <a:avLst/>
          </a:prstGeo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995A523-D257-D06C-F3C2-D6C1FE470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15183324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6F5753-6EBE-92DE-B6B2-D3DD1EEFF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DEF1C6-9B62-2882-F6CB-5B4E3D5E0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71851A-C67F-3DA1-F3D9-2719E89B8197}"/>
              </a:ext>
            </a:extLst>
          </p:cNvPr>
          <p:cNvSpPr txBox="1">
            <a:spLocks/>
          </p:cNvSpPr>
          <p:nvPr/>
        </p:nvSpPr>
        <p:spPr>
          <a:xfrm>
            <a:off x="98580" y="98262"/>
            <a:ext cx="7432604" cy="46404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latin typeface="Amasis MT Pro" panose="02040504050005020304" pitchFamily="18" charset="0"/>
              </a:rPr>
              <a:t>CTM: b</a:t>
            </a:r>
            <a:r>
              <a:rPr lang="en-GB" dirty="0">
                <a:effectLst/>
                <a:latin typeface="Arial" panose="020B0604020202020204" pitchFamily="34" charset="0"/>
              </a:rPr>
              <a:t>etting martingale function – Simple Jumper</a:t>
            </a:r>
            <a:endParaRPr lang="LID4096" dirty="0">
              <a:latin typeface="Amasis MT Pro" panose="02040504050005020304" pitchFamily="18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2788C60-BA87-6AFE-04D0-822749D8A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640" y="866871"/>
            <a:ext cx="7097592" cy="98148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1CA3BF4-4110-3BD5-B00F-1A22C065A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6058" y="3378788"/>
            <a:ext cx="2918724" cy="31384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38F83CB-6E9D-8D5C-602C-5FFDFFFC8E06}"/>
              </a:ext>
            </a:extLst>
          </p:cNvPr>
          <p:cNvSpPr txBox="1">
            <a:spLocks/>
          </p:cNvSpPr>
          <p:nvPr/>
        </p:nvSpPr>
        <p:spPr>
          <a:xfrm>
            <a:off x="3704562" y="2481131"/>
            <a:ext cx="628368" cy="4640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A32638"/>
              </a:buClr>
              <a:buFont typeface="Wingdings" pitchFamily="2" charset="2"/>
              <a:buChar char="§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Amasis MT Pro" panose="02040504050005020304" pitchFamily="18" charset="0"/>
              </a:rPr>
              <a:t>with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87DE6947-5E5D-F3F5-54B1-2C69D3A7B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2495299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D27616-3AF0-3CB2-98F1-CC9F06640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23698-D2F0-8695-3974-6FF2B6CB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46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8C3CB-A778-8250-E4D0-2B8476E92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067" y="562303"/>
            <a:ext cx="5289634" cy="331796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5B8F0FB-84AC-C1A9-EC3F-537606EFD86C}"/>
              </a:ext>
            </a:extLst>
          </p:cNvPr>
          <p:cNvSpPr txBox="1">
            <a:spLocks/>
          </p:cNvSpPr>
          <p:nvPr/>
        </p:nvSpPr>
        <p:spPr>
          <a:xfrm>
            <a:off x="98580" y="98262"/>
            <a:ext cx="7432604" cy="46404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latin typeface="Amasis MT Pro" panose="02040504050005020304" pitchFamily="18" charset="0"/>
              </a:rPr>
              <a:t>CTM: Vovks results</a:t>
            </a:r>
            <a:endParaRPr lang="LID4096" dirty="0">
              <a:latin typeface="Amasis MT Pro" panose="020405040500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22822D-63F8-EF02-19D0-C738FB27AE07}"/>
              </a:ext>
            </a:extLst>
          </p:cNvPr>
          <p:cNvCxnSpPr/>
          <p:nvPr/>
        </p:nvCxnSpPr>
        <p:spPr>
          <a:xfrm flipV="1">
            <a:off x="1454067" y="2940050"/>
            <a:ext cx="1244683" cy="889000"/>
          </a:xfrm>
          <a:prstGeom prst="straightConnector1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84781F-97A3-04FB-7C3E-A84FFCD38D35}"/>
              </a:ext>
            </a:extLst>
          </p:cNvPr>
          <p:cNvSpPr txBox="1"/>
          <p:nvPr/>
        </p:nvSpPr>
        <p:spPr>
          <a:xfrm>
            <a:off x="825500" y="3829050"/>
            <a:ext cx="124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masis MT Pro" panose="02040504050005020304" pitchFamily="18" charset="0"/>
              </a:rPr>
              <a:t>Red wine</a:t>
            </a:r>
            <a:endParaRPr lang="LID4096" dirty="0">
              <a:latin typeface="Amasis MT Pro" panose="020405040500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72873-F5C0-C122-E9AE-B4ACADBF57F7}"/>
              </a:ext>
            </a:extLst>
          </p:cNvPr>
          <p:cNvSpPr txBox="1"/>
          <p:nvPr/>
        </p:nvSpPr>
        <p:spPr>
          <a:xfrm>
            <a:off x="5499018" y="3880267"/>
            <a:ext cx="149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masis MT Pro" panose="02040504050005020304" pitchFamily="18" charset="0"/>
              </a:rPr>
              <a:t>White wine</a:t>
            </a:r>
            <a:endParaRPr lang="LID4096" dirty="0">
              <a:latin typeface="Amasis MT Pro" panose="020405040500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31FFA2-A11B-EE5C-AD04-C4EB5C0AC565}"/>
              </a:ext>
            </a:extLst>
          </p:cNvPr>
          <p:cNvCxnSpPr>
            <a:cxnSpLocks/>
          </p:cNvCxnSpPr>
          <p:nvPr/>
        </p:nvCxnSpPr>
        <p:spPr>
          <a:xfrm flipH="1" flipV="1">
            <a:off x="4997450" y="2940050"/>
            <a:ext cx="895309" cy="9402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7CF096-09C6-1485-191E-A148F039ECB0}"/>
              </a:ext>
            </a:extLst>
          </p:cNvPr>
          <p:cNvCxnSpPr>
            <a:cxnSpLocks/>
          </p:cNvCxnSpPr>
          <p:nvPr/>
        </p:nvCxnSpPr>
        <p:spPr>
          <a:xfrm flipV="1">
            <a:off x="3702092" y="3181350"/>
            <a:ext cx="0" cy="931349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36EECA-803B-4279-45D7-F77BCBDE4F15}"/>
              </a:ext>
            </a:extLst>
          </p:cNvPr>
          <p:cNvSpPr txBox="1"/>
          <p:nvPr/>
        </p:nvSpPr>
        <p:spPr>
          <a:xfrm>
            <a:off x="3068716" y="4128592"/>
            <a:ext cx="149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Amasis MT Pro" panose="02040504050005020304" pitchFamily="18" charset="0"/>
              </a:rPr>
              <a:t>Change point</a:t>
            </a:r>
            <a:endParaRPr lang="LID4096" dirty="0">
              <a:solidFill>
                <a:srgbClr val="FFC000"/>
              </a:solidFill>
              <a:latin typeface="Amasis MT Pro" panose="02040504050005020304" pitchFamily="18" charset="0"/>
            </a:endParaRP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3E4ADCE-A612-A153-99E5-FAC9A8332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4108922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8FBA2B-3C45-E3C7-2112-4908192F1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6A7BF5-6FA8-C0DB-F91F-9E48B1DF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655A71-7A85-6040-4159-F635D95C9F38}"/>
              </a:ext>
            </a:extLst>
          </p:cNvPr>
          <p:cNvSpPr txBox="1">
            <a:spLocks/>
          </p:cNvSpPr>
          <p:nvPr/>
        </p:nvSpPr>
        <p:spPr>
          <a:xfrm>
            <a:off x="98580" y="98262"/>
            <a:ext cx="7432604" cy="46404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latin typeface="Amasis MT Pro" panose="02040504050005020304" pitchFamily="18" charset="0"/>
              </a:rPr>
              <a:t>CTM - properties</a:t>
            </a:r>
            <a:endParaRPr lang="LID4096" dirty="0">
              <a:latin typeface="Amasis MT Pro" panose="020405040500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0A8C64-AC51-41AD-9632-6FBE43C9F36A}"/>
              </a:ext>
            </a:extLst>
          </p:cNvPr>
          <p:cNvSpPr txBox="1">
            <a:spLocks/>
          </p:cNvSpPr>
          <p:nvPr/>
        </p:nvSpPr>
        <p:spPr>
          <a:xfrm>
            <a:off x="509587" y="922911"/>
            <a:ext cx="8353425" cy="38800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A32638"/>
              </a:buClr>
              <a:buFont typeface="Wingdings" pitchFamily="2" charset="2"/>
              <a:buChar char="§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Amasis MT Pro" panose="02040504050005020304" pitchFamily="18" charset="0"/>
              </a:rPr>
              <a:t>under </a:t>
            </a:r>
            <a:r>
              <a:rPr lang="en-GB" dirty="0" err="1">
                <a:latin typeface="Amasis MT Pro" panose="02040504050005020304" pitchFamily="18" charset="0"/>
              </a:rPr>
              <a:t>iid</a:t>
            </a:r>
            <a:r>
              <a:rPr lang="en-GB" dirty="0">
                <a:latin typeface="Amasis MT Pro" panose="02040504050005020304" pitchFamily="18" charset="0"/>
              </a:rPr>
              <a:t>. p-values are uniformly distributed in [0,1]</a:t>
            </a:r>
          </a:p>
          <a:p>
            <a:endParaRPr lang="en-GB" sz="1050" dirty="0">
              <a:latin typeface="Amasis MT Pro" panose="02040504050005020304" pitchFamily="18" charset="0"/>
            </a:endParaRPr>
          </a:p>
          <a:p>
            <a:r>
              <a:rPr lang="en-GB" dirty="0">
                <a:effectLst/>
                <a:latin typeface="Amasis MT Pro" panose="02040504050005020304" pitchFamily="18" charset="0"/>
              </a:rPr>
              <a:t>Simple Jumper martingales fulfil Ville’s inequality:</a:t>
            </a:r>
            <a:endParaRPr lang="en-GB" sz="1050" dirty="0">
              <a:effectLst/>
              <a:latin typeface="Amasis MT Pro" panose="02040504050005020304" pitchFamily="18" charset="0"/>
            </a:endParaRPr>
          </a:p>
          <a:p>
            <a:endParaRPr lang="en-GB" dirty="0">
              <a:latin typeface="Amasis MT Pro" panose="02040504050005020304" pitchFamily="18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1A12B8B-E2DE-887D-9208-F7228D722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0200" y="1982347"/>
            <a:ext cx="2265895" cy="568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F888A0C-FC52-F6C8-B509-6416FBC168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586" y="2756795"/>
                <a:ext cx="8353425" cy="388001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100000"/>
                  </a:lnSpc>
                  <a:spcBef>
                    <a:spcPts val="750"/>
                  </a:spcBef>
                  <a:buClr>
                    <a:srgbClr val="A32638"/>
                  </a:buClr>
                  <a:buFont typeface="Wingdings" pitchFamily="2" charset="2"/>
                  <a:buChar char="§"/>
                  <a:defRPr sz="1650" b="0" i="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10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50" b="0" i="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10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400" b="0" i="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10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400" b="0" i="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543050" indent="-171450" algn="l" defTabSz="685800" rtl="0" eaLnBrk="1" latinLnBrk="0" hangingPunct="1">
                  <a:lnSpc>
                    <a:spcPct val="10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400" b="0" i="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latin typeface="Amasis MT Pro" panose="02040504050005020304" pitchFamily="18" charset="0"/>
                  </a:rPr>
                  <a:t> are equal under </a:t>
                </a:r>
                <a:r>
                  <a:rPr lang="en-GB" dirty="0" err="1">
                    <a:latin typeface="Amasis MT Pro" panose="02040504050005020304" pitchFamily="18" charset="0"/>
                  </a:rPr>
                  <a:t>iid</a:t>
                </a:r>
                <a:r>
                  <a:rPr lang="en-GB" dirty="0">
                    <a:latin typeface="Amasis MT Pro" panose="020405040500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F888A0C-FC52-F6C8-B509-6416FBC16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86" y="2756795"/>
                <a:ext cx="8353425" cy="388001"/>
              </a:xfrm>
              <a:prstGeom prst="rect">
                <a:avLst/>
              </a:prstGeom>
              <a:blipFill>
                <a:blip r:embed="rId4"/>
                <a:stretch>
                  <a:fillRect l="-365" t="-4688" b="-937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5FADCF5-384F-62E4-5B1E-04978F33CE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587" y="3162068"/>
                <a:ext cx="8353425" cy="388001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100000"/>
                  </a:lnSpc>
                  <a:spcBef>
                    <a:spcPts val="750"/>
                  </a:spcBef>
                  <a:buClr>
                    <a:srgbClr val="A32638"/>
                  </a:buClr>
                  <a:buFont typeface="Wingdings" pitchFamily="2" charset="2"/>
                  <a:buChar char="§"/>
                  <a:defRPr sz="1650" b="0" i="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10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650" b="0" i="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10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400" b="0" i="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10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400" b="0" i="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543050" indent="-171450" algn="l" defTabSz="685800" rtl="0" eaLnBrk="1" latinLnBrk="0" hangingPunct="1">
                  <a:lnSpc>
                    <a:spcPct val="10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400" b="0" i="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>
                    <a:latin typeface="Amasis MT Pro" panose="02040504050005020304" pitchFamily="18" charset="0"/>
                  </a:rPr>
                  <a:t>CTM are equal under </a:t>
                </a:r>
                <a:r>
                  <a:rPr lang="en-GB" dirty="0" err="1">
                    <a:latin typeface="Amasis MT Pro" panose="02040504050005020304" pitchFamily="18" charset="0"/>
                  </a:rPr>
                  <a:t>iid</a:t>
                </a:r>
                <a:r>
                  <a:rPr lang="en-GB" dirty="0">
                    <a:latin typeface="Amasis MT Pro" panose="02040504050005020304" pitchFamily="18" charset="0"/>
                  </a:rPr>
                  <a:t>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GB" b="1" dirty="0">
                    <a:latin typeface="Amasis MT Pro" panose="02040504050005020304" pitchFamily="18" charset="0"/>
                  </a:rPr>
                  <a:t> &gt; c with false alarm rate of alpha = 1/c if </a:t>
                </a:r>
                <a:r>
                  <a:rPr lang="en-GB" b="1" dirty="0" err="1">
                    <a:latin typeface="Amasis MT Pro" panose="02040504050005020304" pitchFamily="18" charset="0"/>
                  </a:rPr>
                  <a:t>iid</a:t>
                </a:r>
                <a:r>
                  <a:rPr lang="en-GB" b="1" dirty="0">
                    <a:latin typeface="Amasis MT Pro" panose="02040504050005020304" pitchFamily="18" charset="0"/>
                  </a:rPr>
                  <a:t>. violated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5FADCF5-384F-62E4-5B1E-04978F33C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87" y="3162068"/>
                <a:ext cx="8353425" cy="388001"/>
              </a:xfrm>
              <a:prstGeom prst="rect">
                <a:avLst/>
              </a:prstGeom>
              <a:blipFill>
                <a:blip r:embed="rId5"/>
                <a:stretch>
                  <a:fillRect l="-365" t="-6349" b="-10158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F1D6168-36D8-6693-F0DB-2018ADA55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40461013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2662A5-7C05-DB8B-125E-513EA3573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85EC9D-9617-FF51-D45A-079764833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7E46D4-6C7B-B688-3193-6DEA0171E2D6}"/>
              </a:ext>
            </a:extLst>
          </p:cNvPr>
          <p:cNvSpPr txBox="1">
            <a:spLocks/>
          </p:cNvSpPr>
          <p:nvPr/>
        </p:nvSpPr>
        <p:spPr>
          <a:xfrm>
            <a:off x="98580" y="98262"/>
            <a:ext cx="7432604" cy="46404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latin typeface="Amasis MT Pro" panose="02040504050005020304" pitchFamily="18" charset="0"/>
              </a:rPr>
              <a:t>CTM: Vovks results</a:t>
            </a:r>
            <a:endParaRPr lang="LID4096" dirty="0">
              <a:latin typeface="Amasis MT Pro" panose="020405040500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8898645-9ECC-1DFA-A686-FE774C0DF818}"/>
              </a:ext>
            </a:extLst>
          </p:cNvPr>
          <p:cNvSpPr txBox="1">
            <a:spLocks/>
          </p:cNvSpPr>
          <p:nvPr/>
        </p:nvSpPr>
        <p:spPr>
          <a:xfrm>
            <a:off x="509587" y="922911"/>
            <a:ext cx="8353425" cy="384237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A32638"/>
              </a:buClr>
              <a:buFont typeface="Wingdings" pitchFamily="2" charset="2"/>
              <a:buChar char="§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Amasis MT Pro" panose="02040504050005020304" pitchFamily="18" charset="0"/>
              </a:rPr>
              <a:t>CTM controls the false alarm rate </a:t>
            </a:r>
          </a:p>
          <a:p>
            <a:pPr lvl="1"/>
            <a:r>
              <a:rPr lang="en-GB" sz="1600" dirty="0">
                <a:latin typeface="Amasis MT Pro" panose="02040504050005020304" pitchFamily="18" charset="0"/>
              </a:rPr>
              <a:t>controlling c</a:t>
            </a:r>
          </a:p>
          <a:p>
            <a:endParaRPr lang="en-GB" sz="1600" dirty="0">
              <a:effectLst/>
              <a:latin typeface="Amasis MT Pro" panose="02040504050005020304" pitchFamily="18" charset="0"/>
            </a:endParaRPr>
          </a:p>
          <a:p>
            <a:r>
              <a:rPr lang="en-GB" sz="1600" dirty="0">
                <a:latin typeface="Amasis MT Pro" panose="02040504050005020304" pitchFamily="18" charset="0"/>
              </a:rPr>
              <a:t>not as efficient as other methods </a:t>
            </a:r>
            <a:r>
              <a:rPr lang="en-GB" sz="1400" dirty="0">
                <a:latin typeface="Amasis MT Pro" panose="02040504050005020304" pitchFamily="18" charset="0"/>
              </a:rPr>
              <a:t>(</a:t>
            </a:r>
            <a:r>
              <a:rPr lang="en-GB" sz="1400" dirty="0">
                <a:effectLst/>
                <a:latin typeface="Amasis MT Pro" panose="02040504050005020304" pitchFamily="18" charset="0"/>
              </a:rPr>
              <a:t>CUMSUM, Shiryaev-Roberts procedure)</a:t>
            </a:r>
          </a:p>
          <a:p>
            <a:endParaRPr lang="en-GB" sz="1400" dirty="0">
              <a:latin typeface="Amasis MT Pro" panose="02040504050005020304" pitchFamily="18" charset="0"/>
            </a:endParaRPr>
          </a:p>
          <a:p>
            <a:r>
              <a:rPr lang="en-GB" sz="1600" dirty="0">
                <a:effectLst/>
                <a:latin typeface="Amasis MT Pro" panose="02040504050005020304" pitchFamily="18" charset="0"/>
              </a:rPr>
              <a:t>Empirically detect change point for clear changepoint and clear to separate distributions after 20-30 datapoints</a:t>
            </a:r>
          </a:p>
          <a:p>
            <a:endParaRPr lang="en-GB" sz="1600" dirty="0">
              <a:effectLst/>
              <a:latin typeface="Amasis MT Pro" panose="02040504050005020304" pitchFamily="18" charset="0"/>
            </a:endParaRPr>
          </a:p>
          <a:p>
            <a:r>
              <a:rPr lang="en-GB" sz="1600" dirty="0">
                <a:latin typeface="Amasis MT Pro" panose="02040504050005020304" pitchFamily="18" charset="0"/>
              </a:rPr>
              <a:t>best conformity measure function:</a:t>
            </a:r>
          </a:p>
          <a:p>
            <a:endParaRPr lang="en-GB" sz="1600" dirty="0">
              <a:latin typeface="Amasis MT Pro" panose="02040504050005020304" pitchFamily="18" charset="0"/>
            </a:endParaRPr>
          </a:p>
          <a:p>
            <a:pPr lvl="1"/>
            <a:r>
              <a:rPr lang="en-GB" sz="1400" dirty="0">
                <a:latin typeface="Amasis MT Pro" panose="02040504050005020304" pitchFamily="18" charset="0"/>
              </a:rPr>
              <a:t>Even better then L1-Norm</a:t>
            </a:r>
          </a:p>
          <a:p>
            <a:pPr lvl="1"/>
            <a:r>
              <a:rPr lang="en-GB" sz="1400" dirty="0">
                <a:latin typeface="Amasis MT Pro" panose="02040504050005020304" pitchFamily="18" charset="0"/>
              </a:rPr>
              <a:t>Possible because real label is available in online setting</a:t>
            </a:r>
          </a:p>
          <a:p>
            <a:endParaRPr lang="en-GB" dirty="0">
              <a:latin typeface="Amasis MT Pro" panose="02040504050005020304" pitchFamily="18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8179DD-85E4-8CFC-D29E-126BB38EA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8585" y="3446506"/>
            <a:ext cx="2288595" cy="434620"/>
          </a:xfrm>
          <a:prstGeom prst="rect">
            <a:avLst/>
          </a:prstGeo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0CF7C390-FF75-4255-553F-F8F370D17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4023973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2BDB2-1848-73EA-EEA0-EC9B47AF6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B723-1EBC-4AAA-6053-FDD7FD42C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2ECDD-78D4-F79C-872A-468C19E29666}"/>
              </a:ext>
            </a:extLst>
          </p:cNvPr>
          <p:cNvSpPr txBox="1"/>
          <p:nvPr/>
        </p:nvSpPr>
        <p:spPr>
          <a:xfrm>
            <a:off x="85492" y="4466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Amasis MT Pro" panose="02040504050005020304" pitchFamily="18" charset="0"/>
              </a:rPr>
              <a:t>PERMAD Dataset </a:t>
            </a:r>
            <a:endParaRPr lang="LID4096" sz="20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555F5C-5BE8-079E-5B11-9F766884EB2A}"/>
              </a:ext>
            </a:extLst>
          </p:cNvPr>
          <p:cNvSpPr txBox="1">
            <a:spLocks/>
          </p:cNvSpPr>
          <p:nvPr/>
        </p:nvSpPr>
        <p:spPr>
          <a:xfrm>
            <a:off x="247932" y="710035"/>
            <a:ext cx="8353425" cy="372343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A32638"/>
              </a:buClr>
              <a:buFont typeface="Wingdings" pitchFamily="2" charset="2"/>
              <a:buChar char="§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Amasis MT Pro" panose="02040504050005020304" pitchFamily="18" charset="0"/>
              </a:rPr>
              <a:t>41 oncological patients </a:t>
            </a:r>
          </a:p>
          <a:p>
            <a:r>
              <a:rPr lang="en-GB" sz="1600" dirty="0">
                <a:latin typeface="Amasis MT Pro" panose="02040504050005020304" pitchFamily="18" charset="0"/>
              </a:rPr>
              <a:t>total 647 measurements</a:t>
            </a:r>
          </a:p>
          <a:p>
            <a:r>
              <a:rPr lang="en-GB" sz="1600" dirty="0">
                <a:latin typeface="Amasis MT Pro" panose="02040504050005020304" pitchFamily="18" charset="0"/>
              </a:rPr>
              <a:t>different number of measurements per patient (min: 4, max: 46)</a:t>
            </a:r>
          </a:p>
          <a:p>
            <a:r>
              <a:rPr lang="en-GB" sz="1600" dirty="0">
                <a:latin typeface="Amasis MT Pro" panose="02040504050005020304" pitchFamily="18" charset="0"/>
              </a:rPr>
              <a:t>time distributed irregularly and different for each patient</a:t>
            </a:r>
          </a:p>
          <a:p>
            <a:r>
              <a:rPr lang="en-GB" sz="1600" dirty="0">
                <a:latin typeface="Amasis MT Pro" panose="02040504050005020304" pitchFamily="18" charset="0"/>
              </a:rPr>
              <a:t>91 Features</a:t>
            </a:r>
          </a:p>
          <a:p>
            <a:endParaRPr lang="en-GB" sz="1600" dirty="0">
              <a:latin typeface="Amasis MT Pro" panose="02040504050005020304" pitchFamily="18" charset="0"/>
            </a:endParaRPr>
          </a:p>
          <a:p>
            <a:r>
              <a:rPr lang="en-GB" sz="1600" dirty="0">
                <a:latin typeface="Amasis MT Pro" panose="02040504050005020304" pitchFamily="18" charset="0"/>
              </a:rPr>
              <a:t>CT scans at irregular intervals</a:t>
            </a:r>
          </a:p>
          <a:p>
            <a:r>
              <a:rPr lang="en-GB" sz="1600" dirty="0">
                <a:latin typeface="Amasis MT Pro" panose="02040504050005020304" pitchFamily="18" charset="0"/>
              </a:rPr>
              <a:t>progression / non-progression</a:t>
            </a:r>
          </a:p>
          <a:p>
            <a:endParaRPr lang="en-GB" sz="1600" dirty="0">
              <a:latin typeface="Amasis MT Pro" panose="02040504050005020304" pitchFamily="18" charset="0"/>
            </a:endParaRPr>
          </a:p>
          <a:p>
            <a:r>
              <a:rPr lang="en-GB" sz="1600" dirty="0">
                <a:latin typeface="Amasis MT Pro" panose="02040504050005020304" pitchFamily="18" charset="0"/>
              </a:rPr>
              <a:t>Task: predict the change-point, from non-progression to progression</a:t>
            </a:r>
          </a:p>
          <a:p>
            <a:endParaRPr lang="en-GB" dirty="0">
              <a:latin typeface="Amasis MT Pro" panose="02040504050005020304" pitchFamily="18" charset="0"/>
            </a:endParaRP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B4BE77D1-6970-0CD3-935E-0ACABEA0F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2387837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424B1-EF47-72DC-C312-869190754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600" y="135240"/>
            <a:ext cx="7432604" cy="400980"/>
          </a:xfrm>
        </p:spPr>
        <p:txBody>
          <a:bodyPr/>
          <a:lstStyle/>
          <a:p>
            <a:r>
              <a:rPr lang="en-GB" dirty="0">
                <a:latin typeface="Amasis MT Pro" panose="02040504050005020304" pitchFamily="18" charset="0"/>
              </a:rPr>
              <a:t>Exchangeability</a:t>
            </a:r>
            <a:endParaRPr lang="LID4096" dirty="0"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78DB0-9BAF-3781-A5E9-031D6179A7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288" y="750906"/>
            <a:ext cx="8353425" cy="400980"/>
          </a:xfrm>
        </p:spPr>
        <p:txBody>
          <a:bodyPr/>
          <a:lstStyle/>
          <a:p>
            <a:r>
              <a:rPr lang="en-GB" dirty="0">
                <a:latin typeface="Amasis MT Pro" panose="02040504050005020304" pitchFamily="18" charset="0"/>
              </a:rPr>
              <a:t>Weaker then </a:t>
            </a:r>
            <a:r>
              <a:rPr lang="en-GB" dirty="0" err="1">
                <a:latin typeface="Amasis MT Pro" panose="02040504050005020304" pitchFamily="18" charset="0"/>
              </a:rPr>
              <a:t>iid</a:t>
            </a:r>
            <a:r>
              <a:rPr lang="en-GB" dirty="0">
                <a:latin typeface="Amasis MT Pro" panose="02040504050005020304" pitchFamily="18" charset="0"/>
              </a:rPr>
              <a:t>.</a:t>
            </a:r>
          </a:p>
          <a:p>
            <a:endParaRPr lang="en-GB" dirty="0"/>
          </a:p>
          <a:p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2500-CF9B-57C5-C80C-BAE9B7164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7CC2E-9C95-11A8-BEA9-89534C7C5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11DAF-AC68-DCB3-DA4B-47D10A55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685DCA7-D01B-1A27-0C3D-D312F41DE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320" y="1417466"/>
            <a:ext cx="6931572" cy="3650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7DB2AE-12EE-0A69-5F23-2F7F7A9ADBE4}"/>
              </a:ext>
            </a:extLst>
          </p:cNvPr>
          <p:cNvSpPr txBox="1"/>
          <p:nvPr/>
        </p:nvSpPr>
        <p:spPr>
          <a:xfrm>
            <a:off x="4777264" y="2033541"/>
            <a:ext cx="83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masis MT Pro" panose="02040504050005020304" pitchFamily="18" charset="0"/>
              </a:rPr>
              <a:t>swap</a:t>
            </a:r>
            <a:endParaRPr lang="LID4096" dirty="0">
              <a:latin typeface="Amasis MT Pro" panose="02040504050005020304" pitchFamily="18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A79F062-CADB-FD43-ED95-D26C51F9E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564" y="3186589"/>
            <a:ext cx="7367719" cy="38802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1F9713-7F3D-F3DF-60BE-2DC4A4A691F7}"/>
              </a:ext>
            </a:extLst>
          </p:cNvPr>
          <p:cNvCxnSpPr>
            <a:cxnSpLocks/>
          </p:cNvCxnSpPr>
          <p:nvPr/>
        </p:nvCxnSpPr>
        <p:spPr>
          <a:xfrm>
            <a:off x="3410607" y="1849821"/>
            <a:ext cx="3326524" cy="1287517"/>
          </a:xfrm>
          <a:prstGeom prst="straightConnector1">
            <a:avLst/>
          </a:prstGeom>
          <a:ln w="412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BB47C6-48AD-8575-A67F-FB8FCE05438A}"/>
              </a:ext>
            </a:extLst>
          </p:cNvPr>
          <p:cNvCxnSpPr>
            <a:cxnSpLocks/>
          </p:cNvCxnSpPr>
          <p:nvPr/>
        </p:nvCxnSpPr>
        <p:spPr>
          <a:xfrm flipH="1">
            <a:off x="3410607" y="1900722"/>
            <a:ext cx="3394842" cy="1184064"/>
          </a:xfrm>
          <a:prstGeom prst="straightConnector1">
            <a:avLst/>
          </a:prstGeom>
          <a:ln w="412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33B13FD-EF81-7B35-3B89-87A2A38A1AF1}"/>
              </a:ext>
            </a:extLst>
          </p:cNvPr>
          <p:cNvSpPr txBox="1">
            <a:spLocks/>
          </p:cNvSpPr>
          <p:nvPr/>
        </p:nvSpPr>
        <p:spPr>
          <a:xfrm>
            <a:off x="354259" y="4003990"/>
            <a:ext cx="8353425" cy="4009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A32638"/>
              </a:buClr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Amasis MT Pro" panose="02040504050005020304" pitchFamily="18" charset="0"/>
              </a:rPr>
              <a:t>After swapping the datasets cannot be distinguished</a:t>
            </a:r>
          </a:p>
          <a:p>
            <a:endParaRPr lang="en-GB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668599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0500D0-4C91-233C-F659-33866D9E6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0B878-2AD7-EA96-AD51-406220D3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887596-A617-0C9C-079F-74029DA44C51}"/>
              </a:ext>
            </a:extLst>
          </p:cNvPr>
          <p:cNvSpPr txBox="1">
            <a:spLocks/>
          </p:cNvSpPr>
          <p:nvPr/>
        </p:nvSpPr>
        <p:spPr>
          <a:xfrm>
            <a:off x="98580" y="98262"/>
            <a:ext cx="7432604" cy="46404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latin typeface="Amasis MT Pro" panose="02040504050005020304" pitchFamily="18" charset="0"/>
              </a:rPr>
              <a:t>PERMAD Dataset - </a:t>
            </a:r>
            <a:r>
              <a:rPr lang="en-GB" sz="2000" b="1" dirty="0">
                <a:latin typeface="Amasis MT Pro" panose="02040504050005020304" pitchFamily="18" charset="0"/>
              </a:rPr>
              <a:t>Idea</a:t>
            </a:r>
          </a:p>
          <a:p>
            <a:endParaRPr lang="LID4096" dirty="0">
              <a:latin typeface="Amasis MT Pro" panose="020405040500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BC7EAE-9AC5-8C01-EAD3-760AD82295A5}"/>
              </a:ext>
            </a:extLst>
          </p:cNvPr>
          <p:cNvSpPr txBox="1">
            <a:spLocks/>
          </p:cNvSpPr>
          <p:nvPr/>
        </p:nvSpPr>
        <p:spPr>
          <a:xfrm>
            <a:off x="247932" y="491562"/>
            <a:ext cx="8353425" cy="448712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A32638"/>
              </a:buClr>
              <a:buFont typeface="Wingdings" pitchFamily="2" charset="2"/>
              <a:buChar char="§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Amasis MT Pro" panose="02040504050005020304" pitchFamily="18" charset="0"/>
              </a:rPr>
              <a:t>No ground truth</a:t>
            </a:r>
          </a:p>
          <a:p>
            <a:pPr lvl="1"/>
            <a:r>
              <a:rPr lang="en-GB" sz="1600" dirty="0">
                <a:latin typeface="Amasis MT Pro" panose="02040504050005020304" pitchFamily="18" charset="0"/>
              </a:rPr>
              <a:t>Learn an unsupervised representation of “non-progression” and “progression”</a:t>
            </a:r>
          </a:p>
          <a:p>
            <a:pPr lvl="1"/>
            <a:endParaRPr lang="en-GB" sz="800" dirty="0">
              <a:latin typeface="Amasis MT Pro" panose="02040504050005020304" pitchFamily="18" charset="0"/>
            </a:endParaRPr>
          </a:p>
          <a:p>
            <a:r>
              <a:rPr lang="en-GB" sz="1600" dirty="0">
                <a:latin typeface="Amasis MT Pro" panose="02040504050005020304" pitchFamily="18" charset="0"/>
              </a:rPr>
              <a:t>What is p1 , what p2</a:t>
            </a:r>
          </a:p>
          <a:p>
            <a:pPr lvl="1"/>
            <a:r>
              <a:rPr lang="en-GB" sz="1600" dirty="0">
                <a:effectLst/>
                <a:latin typeface="Amasis MT Pro" panose="02040504050005020304" pitchFamily="18" charset="0"/>
              </a:rPr>
              <a:t>Solution: fist datapoint of each patient is “non-progression” ,  last progression</a:t>
            </a:r>
          </a:p>
          <a:p>
            <a:pPr lvl="1"/>
            <a:endParaRPr lang="en-GB" sz="800" dirty="0">
              <a:effectLst/>
              <a:latin typeface="Amasis MT Pro" panose="02040504050005020304" pitchFamily="18" charset="0"/>
            </a:endParaRPr>
          </a:p>
          <a:p>
            <a:r>
              <a:rPr lang="en-GB" sz="1600" dirty="0">
                <a:latin typeface="Amasis MT Pro" panose="02040504050005020304" pitchFamily="18" charset="0"/>
              </a:rPr>
              <a:t>Model: Autoencoder</a:t>
            </a:r>
          </a:p>
          <a:p>
            <a:endParaRPr lang="en-GB" sz="800" dirty="0">
              <a:latin typeface="Amasis MT Pro" panose="02040504050005020304" pitchFamily="18" charset="0"/>
            </a:endParaRPr>
          </a:p>
          <a:p>
            <a:r>
              <a:rPr lang="en-GB" sz="1600" dirty="0">
                <a:effectLst/>
                <a:latin typeface="Amasis MT Pro" panose="02040504050005020304" pitchFamily="18" charset="0"/>
              </a:rPr>
              <a:t>Training:</a:t>
            </a:r>
            <a:r>
              <a:rPr lang="en-GB" sz="1600" dirty="0">
                <a:latin typeface="Amasis MT Pro" panose="02040504050005020304" pitchFamily="18" charset="0"/>
              </a:rPr>
              <a:t> </a:t>
            </a:r>
            <a:r>
              <a:rPr lang="en-GB" sz="1600" dirty="0">
                <a:effectLst/>
                <a:latin typeface="Amasis MT Pro" panose="02040504050005020304" pitchFamily="18" charset="0"/>
              </a:rPr>
              <a:t>Two AE one in the first one on the last datapoints of all patients</a:t>
            </a:r>
          </a:p>
          <a:p>
            <a:endParaRPr lang="en-GB" sz="800" dirty="0">
              <a:effectLst/>
              <a:latin typeface="Amasis MT Pro" panose="02040504050005020304" pitchFamily="18" charset="0"/>
            </a:endParaRPr>
          </a:p>
          <a:p>
            <a:r>
              <a:rPr lang="en-GB" sz="1600" dirty="0">
                <a:latin typeface="Amasis MT Pro" panose="02040504050005020304" pitchFamily="18" charset="0"/>
              </a:rPr>
              <a:t>Non-conformity measure</a:t>
            </a:r>
          </a:p>
          <a:p>
            <a:pPr lvl="1"/>
            <a:r>
              <a:rPr lang="en-GB" sz="1600" dirty="0">
                <a:effectLst/>
                <a:latin typeface="Amasis MT Pro" panose="02040504050005020304" pitchFamily="18" charset="0"/>
              </a:rPr>
              <a:t>difference between t_0 and </a:t>
            </a:r>
            <a:r>
              <a:rPr lang="en-GB" sz="1600" dirty="0" err="1">
                <a:effectLst/>
                <a:latin typeface="Amasis MT Pro" panose="02040504050005020304" pitchFamily="18" charset="0"/>
              </a:rPr>
              <a:t>t_i</a:t>
            </a:r>
            <a:r>
              <a:rPr lang="en-GB" sz="1600" dirty="0">
                <a:effectLst/>
                <a:latin typeface="Amasis MT Pro" panose="02040504050005020304" pitchFamily="18" charset="0"/>
              </a:rPr>
              <a:t> (reconstructions / embeddings)</a:t>
            </a:r>
          </a:p>
          <a:p>
            <a:pPr lvl="1"/>
            <a:r>
              <a:rPr lang="en-GB" sz="1600" dirty="0">
                <a:latin typeface="Amasis MT Pro" panose="02040504050005020304" pitchFamily="18" charset="0"/>
              </a:rPr>
              <a:t>u</a:t>
            </a:r>
            <a:r>
              <a:rPr lang="en-GB" sz="1600" dirty="0">
                <a:effectLst/>
                <a:latin typeface="Amasis MT Pro" panose="02040504050005020304" pitchFamily="18" charset="0"/>
              </a:rPr>
              <a:t>se both AEs alone and in combination </a:t>
            </a:r>
          </a:p>
          <a:p>
            <a:pPr lvl="1"/>
            <a:r>
              <a:rPr lang="en-GB" sz="1600" dirty="0">
                <a:latin typeface="Amasis MT Pro" panose="02040504050005020304" pitchFamily="18" charset="0"/>
              </a:rPr>
              <a:t>d</a:t>
            </a:r>
            <a:r>
              <a:rPr lang="en-GB" sz="1600" dirty="0">
                <a:effectLst/>
                <a:latin typeface="Amasis MT Pro" panose="02040504050005020304" pitchFamily="18" charset="0"/>
              </a:rPr>
              <a:t>iff, L1, L2, cross-entropy</a:t>
            </a:r>
          </a:p>
          <a:p>
            <a:pPr lvl="1"/>
            <a:endParaRPr lang="en-GB" sz="800" dirty="0">
              <a:effectLst/>
              <a:latin typeface="Amasis MT Pro" panose="02040504050005020304" pitchFamily="18" charset="0"/>
            </a:endParaRPr>
          </a:p>
          <a:p>
            <a:r>
              <a:rPr lang="en-GB" sz="1600" dirty="0">
                <a:latin typeface="Amasis MT Pro" panose="02040504050005020304" pitchFamily="18" charset="0"/>
              </a:rPr>
              <a:t>Calculate CTM as search for a method that shows a changepoint</a:t>
            </a:r>
            <a:endParaRPr lang="en-GB" sz="1600" dirty="0">
              <a:effectLst/>
              <a:latin typeface="Amasis MT Pro" panose="02040504050005020304" pitchFamily="18" charset="0"/>
            </a:endParaRPr>
          </a:p>
          <a:p>
            <a:pPr marL="342900" lvl="1" indent="0">
              <a:buNone/>
            </a:pPr>
            <a:endParaRPr lang="en-GB" sz="1050" dirty="0">
              <a:effectLst/>
              <a:latin typeface="Amasis MT Pro" panose="02040504050005020304" pitchFamily="18" charset="0"/>
            </a:endParaRP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9A7C742C-FC71-A4AC-927D-442E6D396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1764290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34228B-861A-F7E2-D974-D6BA7D772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E4AA8-0AC3-9D9F-2C2E-322A12E9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467A27-4A7F-256E-32D8-BB732EC23053}"/>
              </a:ext>
            </a:extLst>
          </p:cNvPr>
          <p:cNvSpPr txBox="1">
            <a:spLocks/>
          </p:cNvSpPr>
          <p:nvPr/>
        </p:nvSpPr>
        <p:spPr>
          <a:xfrm>
            <a:off x="98580" y="98262"/>
            <a:ext cx="7432604" cy="46404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latin typeface="Amasis MT Pro" panose="02040504050005020304" pitchFamily="18" charset="0"/>
              </a:rPr>
              <a:t>PERMAD Dataset – </a:t>
            </a:r>
            <a:r>
              <a:rPr lang="en-GB" sz="2000" b="1" dirty="0">
                <a:latin typeface="Amasis MT Pro" panose="02040504050005020304" pitchFamily="18" charset="0"/>
              </a:rPr>
              <a:t>Results (L1 – embeddings)</a:t>
            </a:r>
          </a:p>
          <a:p>
            <a:endParaRPr lang="LID4096" dirty="0">
              <a:latin typeface="Amasis MT Pro" panose="02040504050005020304" pitchFamily="18" charset="0"/>
            </a:endParaRP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BAA2CC81-78D8-36BE-506F-877FDBB9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F1F9728-5299-CFB4-0B91-FFAE1F151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8" y="956222"/>
            <a:ext cx="2517269" cy="1860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32DFEA-BDD1-3AB3-501E-2A19EA72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252" y="956222"/>
            <a:ext cx="2517270" cy="18841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AC9F84B-8196-1F94-6F43-A7007D27C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049" y="965498"/>
            <a:ext cx="2517270" cy="18748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E15319-747C-9984-6834-ACC82DA53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57" y="2936033"/>
            <a:ext cx="2517269" cy="19168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7ECBB3-EAFA-79A4-C8CF-39FA90768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7252" y="2964001"/>
            <a:ext cx="2517269" cy="18910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5CB16B8-CE9E-5B3F-E450-2440FF3004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8438" y="2964922"/>
            <a:ext cx="2480491" cy="189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96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34228B-861A-F7E2-D974-D6BA7D772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E4AA8-0AC3-9D9F-2C2E-322A12E9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467A27-4A7F-256E-32D8-BB732EC23053}"/>
              </a:ext>
            </a:extLst>
          </p:cNvPr>
          <p:cNvSpPr txBox="1">
            <a:spLocks/>
          </p:cNvSpPr>
          <p:nvPr/>
        </p:nvSpPr>
        <p:spPr>
          <a:xfrm>
            <a:off x="98580" y="98262"/>
            <a:ext cx="7432604" cy="46404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latin typeface="Amasis MT Pro" panose="02040504050005020304" pitchFamily="18" charset="0"/>
              </a:rPr>
              <a:t>PERMAD Dataset – </a:t>
            </a:r>
            <a:r>
              <a:rPr lang="en-GB" sz="2000" b="1" dirty="0">
                <a:latin typeface="Amasis MT Pro" panose="02040504050005020304" pitchFamily="18" charset="0"/>
              </a:rPr>
              <a:t>Results (L2 – embeddings)</a:t>
            </a:r>
          </a:p>
          <a:p>
            <a:endParaRPr lang="LID4096" dirty="0">
              <a:latin typeface="Amasis MT Pro" panose="020405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5F4AEE-137E-1EC7-887F-86EB66CD0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93" y="643844"/>
            <a:ext cx="2824062" cy="2096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2BC211-9452-64E7-A9C1-6ECAB60F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771" y="643844"/>
            <a:ext cx="2824063" cy="21020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36C09E-25E4-315D-DD5E-D81AE905F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343" y="640986"/>
            <a:ext cx="2757323" cy="21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79E877-07BC-A34F-76A3-70FC49F11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94" y="2830077"/>
            <a:ext cx="2835166" cy="20961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D0423C-87FF-F660-D87D-ECAD5417C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9324" y="2846848"/>
            <a:ext cx="2824063" cy="20719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E1BF7C-20D4-6906-9485-7D1B3AA767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0343" y="2852420"/>
            <a:ext cx="2757323" cy="2073799"/>
          </a:xfrm>
          <a:prstGeom prst="rect">
            <a:avLst/>
          </a:prstGeo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BAA2CC81-78D8-36BE-506F-877FDBB9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</p:spTree>
    <p:extLst>
      <p:ext uri="{BB962C8B-B14F-4D97-AF65-F5344CB8AC3E}">
        <p14:creationId xmlns:p14="http://schemas.microsoft.com/office/powerpoint/2010/main" val="6006036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34228B-861A-F7E2-D974-D6BA7D772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E4AA8-0AC3-9D9F-2C2E-322A12E9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467A27-4A7F-256E-32D8-BB732EC23053}"/>
              </a:ext>
            </a:extLst>
          </p:cNvPr>
          <p:cNvSpPr txBox="1">
            <a:spLocks/>
          </p:cNvSpPr>
          <p:nvPr/>
        </p:nvSpPr>
        <p:spPr>
          <a:xfrm>
            <a:off x="98580" y="98262"/>
            <a:ext cx="7432604" cy="46404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latin typeface="Amasis MT Pro" panose="02040504050005020304" pitchFamily="18" charset="0"/>
              </a:rPr>
              <a:t>PERMAD Dataset - </a:t>
            </a:r>
            <a:r>
              <a:rPr lang="en-GB" sz="2000" b="1" dirty="0">
                <a:latin typeface="Amasis MT Pro" panose="02040504050005020304" pitchFamily="18" charset="0"/>
              </a:rPr>
              <a:t>Results</a:t>
            </a:r>
          </a:p>
          <a:p>
            <a:endParaRPr lang="LID4096" dirty="0">
              <a:latin typeface="Amasis MT Pro" panose="020405040500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5F4AEE-137E-1EC7-887F-86EB66CD0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93" y="643844"/>
            <a:ext cx="2824062" cy="2096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2BC211-9452-64E7-A9C1-6ECAB60F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323" y="637889"/>
            <a:ext cx="2824063" cy="21020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36C09E-25E4-315D-DD5E-D81AE905F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343" y="640986"/>
            <a:ext cx="2757323" cy="2112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79E877-07BC-A34F-76A3-70FC49F11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94" y="2830077"/>
            <a:ext cx="2835166" cy="20961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D0423C-87FF-F660-D87D-ECAD5417C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9324" y="2846848"/>
            <a:ext cx="2824063" cy="20719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E1BF7C-20D4-6906-9485-7D1B3AA767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0343" y="2852420"/>
            <a:ext cx="2757323" cy="2073799"/>
          </a:xfrm>
          <a:prstGeom prst="rect">
            <a:avLst/>
          </a:prstGeo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BAA2CC81-78D8-36BE-506F-877FDBB9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0E0F05-05C2-FB73-798A-1D23E5EF568D}"/>
                  </a:ext>
                </a:extLst>
              </p:cNvPr>
              <p:cNvSpPr txBox="1"/>
              <p:nvPr/>
            </p:nvSpPr>
            <p:spPr>
              <a:xfrm>
                <a:off x="395288" y="1600670"/>
                <a:ext cx="803885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rgbClr val="FF0000"/>
                    </a:solidFill>
                    <a:latin typeface="Amasis MT Pro" panose="02040504050005020304" pitchFamily="18" charset="0"/>
                  </a:rPr>
                  <a:t>Detect change point with 10% false alarm rate: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GB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GB" sz="2400" b="1" dirty="0">
                    <a:solidFill>
                      <a:srgbClr val="FF0000"/>
                    </a:solidFill>
                    <a:latin typeface="Amasis MT Pro" panose="02040504050005020304" pitchFamily="18" charset="0"/>
                  </a:rPr>
                  <a:t> &gt; 10</a:t>
                </a:r>
              </a:p>
              <a:p>
                <a:pPr algn="ctr"/>
                <a:endParaRPr lang="LID4096" sz="2400" b="1" dirty="0">
                  <a:solidFill>
                    <a:srgbClr val="FF0000"/>
                  </a:solidFill>
                  <a:latin typeface="Amasis MT Pro" panose="020405040500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0E0F05-05C2-FB73-798A-1D23E5EF5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600670"/>
                <a:ext cx="8038854" cy="1200329"/>
              </a:xfrm>
              <a:prstGeom prst="rect">
                <a:avLst/>
              </a:prstGeom>
              <a:blipFill>
                <a:blip r:embed="rId8"/>
                <a:stretch>
                  <a:fillRect t="-408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1313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34228B-861A-F7E2-D974-D6BA7D772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5C69DF-972F-B4F1-3EAD-3299D1AC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Text Fußzeile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E4AA8-0AC3-9D9F-2C2E-322A12E9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467A27-4A7F-256E-32D8-BB732EC23053}"/>
              </a:ext>
            </a:extLst>
          </p:cNvPr>
          <p:cNvSpPr txBox="1">
            <a:spLocks/>
          </p:cNvSpPr>
          <p:nvPr/>
        </p:nvSpPr>
        <p:spPr>
          <a:xfrm>
            <a:off x="98580" y="98262"/>
            <a:ext cx="7432604" cy="46404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latin typeface="Amasis MT Pro" panose="02040504050005020304" pitchFamily="18" charset="0"/>
              </a:rPr>
              <a:t>PERMAD Dataset - </a:t>
            </a:r>
            <a:r>
              <a:rPr lang="en-GB" sz="2000" b="1" dirty="0">
                <a:latin typeface="Amasis MT Pro" panose="02040504050005020304" pitchFamily="18" charset="0"/>
              </a:rPr>
              <a:t>Problems</a:t>
            </a:r>
          </a:p>
          <a:p>
            <a:endParaRPr lang="LID4096" dirty="0">
              <a:latin typeface="Amasis MT Pro" panose="020405040500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FC2BB5-39BA-19EB-4E9F-2C019E2310A2}"/>
              </a:ext>
            </a:extLst>
          </p:cNvPr>
          <p:cNvSpPr txBox="1">
            <a:spLocks/>
          </p:cNvSpPr>
          <p:nvPr/>
        </p:nvSpPr>
        <p:spPr>
          <a:xfrm>
            <a:off x="247932" y="562302"/>
            <a:ext cx="8353425" cy="418811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A32638"/>
              </a:buClr>
              <a:buFont typeface="Wingdings" pitchFamily="2" charset="2"/>
              <a:buChar char="§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effectLst/>
                <a:latin typeface="Amasis MT Pro" panose="02040504050005020304" pitchFamily="18" charset="0"/>
              </a:rPr>
              <a:t>CTM and the given task does not match</a:t>
            </a:r>
          </a:p>
          <a:p>
            <a:r>
              <a:rPr lang="en-GB" sz="1600" dirty="0">
                <a:latin typeface="Amasis MT Pro" panose="02040504050005020304" pitchFamily="18" charset="0"/>
              </a:rPr>
              <a:t>No ground truth / no supervised task</a:t>
            </a:r>
          </a:p>
          <a:p>
            <a:r>
              <a:rPr lang="en-GB" sz="1600" dirty="0">
                <a:effectLst/>
                <a:latin typeface="Amasis MT Pro" panose="02040504050005020304" pitchFamily="18" charset="0"/>
              </a:rPr>
              <a:t>CTM is not efficient (requires in bast case scenarios &gt;20 datapoints of the other distribution)</a:t>
            </a:r>
          </a:p>
          <a:p>
            <a:endParaRPr lang="en-GB" sz="1600" dirty="0">
              <a:latin typeface="Amasis MT Pro" panose="02040504050005020304" pitchFamily="18" charset="0"/>
            </a:endParaRPr>
          </a:p>
          <a:p>
            <a:r>
              <a:rPr lang="en-GB" sz="1600" dirty="0">
                <a:effectLst/>
                <a:latin typeface="Amasis MT Pro" panose="02040504050005020304" pitchFamily="18" charset="0"/>
              </a:rPr>
              <a:t>Questionable if  “non-progression” / “progression” distribution exists ?</a:t>
            </a:r>
          </a:p>
          <a:p>
            <a:r>
              <a:rPr lang="en-GB" sz="1600" dirty="0">
                <a:effectLst/>
                <a:latin typeface="Amasis MT Pro" panose="02040504050005020304" pitchFamily="18" charset="0"/>
              </a:rPr>
              <a:t>Are intersubject differences bigger then “</a:t>
            </a:r>
            <a:r>
              <a:rPr lang="en-GB" sz="1600" dirty="0">
                <a:latin typeface="Amasis MT Pro" panose="02040504050005020304" pitchFamily="18" charset="0"/>
              </a:rPr>
              <a:t>progression”/ “non-progression”?</a:t>
            </a:r>
          </a:p>
          <a:p>
            <a:r>
              <a:rPr lang="en-GB" sz="1600" dirty="0">
                <a:effectLst/>
                <a:latin typeface="Amasis MT Pro" panose="02040504050005020304" pitchFamily="18" charset="0"/>
              </a:rPr>
              <a:t>Ma</a:t>
            </a:r>
            <a:r>
              <a:rPr lang="en-GB" sz="1600" dirty="0">
                <a:latin typeface="Amasis MT Pro" panose="02040504050005020304" pitchFamily="18" charset="0"/>
              </a:rPr>
              <a:t>ybe more than one change point?</a:t>
            </a:r>
          </a:p>
          <a:p>
            <a:pPr lvl="1"/>
            <a:r>
              <a:rPr lang="en-GB" sz="1600" dirty="0">
                <a:latin typeface="Amasis MT Pro" panose="02040504050005020304" pitchFamily="18" charset="0"/>
              </a:rPr>
              <a:t>available features reflect more than just the oncological status</a:t>
            </a:r>
          </a:p>
          <a:p>
            <a:pPr lvl="1"/>
            <a:r>
              <a:rPr lang="en-GB" sz="1600" dirty="0">
                <a:effectLst/>
                <a:latin typeface="Amasis MT Pro" panose="02040504050005020304" pitchFamily="18" charset="0"/>
              </a:rPr>
              <a:t>Subject</a:t>
            </a:r>
            <a:r>
              <a:rPr lang="en-GB" sz="1600" dirty="0">
                <a:latin typeface="Amasis MT Pro" panose="02040504050005020304" pitchFamily="18" charset="0"/>
              </a:rPr>
              <a:t>: can become sick, co-medication, …</a:t>
            </a:r>
          </a:p>
          <a:p>
            <a:pPr lvl="1"/>
            <a:r>
              <a:rPr lang="en-GB" sz="1600" dirty="0">
                <a:effectLst/>
                <a:latin typeface="Amasis MT Pro" panose="02040504050005020304" pitchFamily="18" charset="0"/>
              </a:rPr>
              <a:t>smooth transition</a:t>
            </a:r>
            <a:r>
              <a:rPr lang="en-GB" sz="1600" dirty="0">
                <a:latin typeface="Amasis MT Pro" panose="02040504050005020304" pitchFamily="18" charset="0"/>
              </a:rPr>
              <a:t>, not an abrupt change</a:t>
            </a:r>
            <a:endParaRPr lang="en-GB" sz="1600" dirty="0">
              <a:effectLst/>
              <a:latin typeface="Amasis MT Pro" panose="02040504050005020304" pitchFamily="18" charset="0"/>
            </a:endParaRPr>
          </a:p>
          <a:p>
            <a:pPr lvl="1"/>
            <a:endParaRPr lang="en-GB" sz="1050" dirty="0">
              <a:effectLst/>
              <a:latin typeface="Amasis MT Pro" panose="02040504050005020304" pitchFamily="18" charset="0"/>
            </a:endParaRPr>
          </a:p>
          <a:p>
            <a:endParaRPr lang="en-GB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487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395288" y="733609"/>
            <a:ext cx="8653462" cy="3676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>
                <a:latin typeface="Amasis MT Pro" panose="02040504050005020304" pitchFamily="18" charset="0"/>
              </a:rPr>
              <a:t>[1] Vovk, V. (2012). Conditional validity of inductive conformal predictors. In Asian conference on machine learning, Vol. -, pp. 475–490. PMLR.</a:t>
            </a:r>
          </a:p>
          <a:p>
            <a:pPr marL="0" indent="0">
              <a:buNone/>
            </a:pPr>
            <a:r>
              <a:rPr lang="en-GB" sz="1200" dirty="0">
                <a:latin typeface="Amasis MT Pro" panose="02040504050005020304" pitchFamily="18" charset="0"/>
              </a:rPr>
              <a:t>[2] Angelopoulos, A. N., &amp; Bates, S. (2021). A gentle introduction to conformal prediction and distribution-free uncertainty quantification. </a:t>
            </a:r>
            <a:r>
              <a:rPr lang="en-GB" sz="1200" dirty="0" err="1">
                <a:latin typeface="Amasis MT Pro" panose="02040504050005020304" pitchFamily="18" charset="0"/>
              </a:rPr>
              <a:t>arXiv</a:t>
            </a:r>
            <a:r>
              <a:rPr lang="en-GB" sz="1200" dirty="0">
                <a:latin typeface="Amasis MT Pro" panose="02040504050005020304" pitchFamily="18" charset="0"/>
              </a:rPr>
              <a:t> preprint arXiv:2107.07511</a:t>
            </a:r>
          </a:p>
          <a:p>
            <a:pPr marL="0" indent="0">
              <a:buNone/>
            </a:pPr>
            <a:r>
              <a:rPr lang="en-GB" sz="1200" dirty="0">
                <a:latin typeface="Amasis MT Pro" panose="02040504050005020304" pitchFamily="18" charset="0"/>
              </a:rPr>
              <a:t>[3] Romano, Y., </a:t>
            </a:r>
            <a:r>
              <a:rPr lang="en-GB" sz="1200" dirty="0" err="1">
                <a:latin typeface="Amasis MT Pro" panose="02040504050005020304" pitchFamily="18" charset="0"/>
              </a:rPr>
              <a:t>Sesia</a:t>
            </a:r>
            <a:r>
              <a:rPr lang="en-GB" sz="1200" dirty="0">
                <a:latin typeface="Amasis MT Pro" panose="02040504050005020304" pitchFamily="18" charset="0"/>
              </a:rPr>
              <a:t>, M., &amp; </a:t>
            </a:r>
            <a:r>
              <a:rPr lang="en-GB" sz="1200" dirty="0" err="1">
                <a:latin typeface="Amasis MT Pro" panose="02040504050005020304" pitchFamily="18" charset="0"/>
              </a:rPr>
              <a:t>Candes</a:t>
            </a:r>
            <a:r>
              <a:rPr lang="en-GB" sz="1200" dirty="0">
                <a:latin typeface="Amasis MT Pro" panose="02040504050005020304" pitchFamily="18" charset="0"/>
              </a:rPr>
              <a:t>, E. (2020). Classification with valid and adaptive coverage. Advances in Neural Information Processing Systems, 33, 3581–3591</a:t>
            </a:r>
          </a:p>
          <a:p>
            <a:pPr marL="0" indent="0">
              <a:buNone/>
            </a:pPr>
            <a:r>
              <a:rPr lang="en-GB" sz="1200" dirty="0">
                <a:latin typeface="Amasis MT Pro" panose="02040504050005020304" pitchFamily="18" charset="0"/>
              </a:rPr>
              <a:t>[4] Lei, J., &amp; Wasserman, L. (2014). Distribution-free prediction bands for non-parametric regression. Journal of the Royal Statistical Society Series B: Statistical Methodology, 76 (1), 71–96.</a:t>
            </a:r>
          </a:p>
          <a:p>
            <a:pPr marL="0" indent="0">
              <a:buNone/>
            </a:pPr>
            <a:r>
              <a:rPr lang="en-GB" sz="1200" dirty="0">
                <a:latin typeface="Amasis MT Pro" panose="02040504050005020304" pitchFamily="18" charset="0"/>
              </a:rPr>
              <a:t>[5] Lei, J. (2014). Classification with confidence. </a:t>
            </a:r>
            <a:r>
              <a:rPr lang="en-GB" sz="1200" dirty="0" err="1">
                <a:latin typeface="Amasis MT Pro" panose="02040504050005020304" pitchFamily="18" charset="0"/>
              </a:rPr>
              <a:t>Biometrika</a:t>
            </a:r>
            <a:r>
              <a:rPr lang="en-GB" sz="1200" dirty="0">
                <a:latin typeface="Amasis MT Pro" panose="02040504050005020304" pitchFamily="18" charset="0"/>
              </a:rPr>
              <a:t>, 101 (4), 755–769</a:t>
            </a:r>
          </a:p>
          <a:p>
            <a:pPr marL="0" indent="0">
              <a:buNone/>
            </a:pPr>
            <a:r>
              <a:rPr lang="en-GB" sz="1200" dirty="0">
                <a:latin typeface="Amasis MT Pro" panose="02040504050005020304" pitchFamily="18" charset="0"/>
              </a:rPr>
              <a:t>[6] </a:t>
            </a:r>
            <a:r>
              <a:rPr lang="en-GB" sz="1200" dirty="0" err="1">
                <a:latin typeface="Amasis MT Pro" panose="02040504050005020304" pitchFamily="18" charset="0"/>
              </a:rPr>
              <a:t>Koklu</a:t>
            </a:r>
            <a:r>
              <a:rPr lang="en-GB" sz="1200" dirty="0">
                <a:latin typeface="Amasis MT Pro" panose="02040504050005020304" pitchFamily="18" charset="0"/>
              </a:rPr>
              <a:t>, M., &amp; </a:t>
            </a:r>
            <a:r>
              <a:rPr lang="en-GB" sz="1200" dirty="0" err="1">
                <a:latin typeface="Amasis MT Pro" panose="02040504050005020304" pitchFamily="18" charset="0"/>
              </a:rPr>
              <a:t>Ozkan</a:t>
            </a:r>
            <a:r>
              <a:rPr lang="en-GB" sz="1200" dirty="0">
                <a:latin typeface="Amasis MT Pro" panose="02040504050005020304" pitchFamily="18" charset="0"/>
              </a:rPr>
              <a:t>, I. A. (2020). Multiclass classification of dry beans using computer vision and machine learning techniques. Computers and Electronics in Agriculture, 174, 105507.</a:t>
            </a:r>
          </a:p>
          <a:p>
            <a:pPr marL="0" indent="0">
              <a:buNone/>
            </a:pPr>
            <a:r>
              <a:rPr lang="en-GB" sz="1200" dirty="0">
                <a:latin typeface="Amasis MT Pro" panose="02040504050005020304" pitchFamily="18" charset="0"/>
              </a:rPr>
              <a:t>[7] Fontana, Matteo, Gianluca </a:t>
            </a:r>
            <a:r>
              <a:rPr lang="en-GB" sz="1200" dirty="0" err="1">
                <a:latin typeface="Amasis MT Pro" panose="02040504050005020304" pitchFamily="18" charset="0"/>
              </a:rPr>
              <a:t>Zeni</a:t>
            </a:r>
            <a:r>
              <a:rPr lang="en-GB" sz="1200" dirty="0">
                <a:latin typeface="Amasis MT Pro" panose="02040504050005020304" pitchFamily="18" charset="0"/>
              </a:rPr>
              <a:t>, and Simone </a:t>
            </a:r>
            <a:r>
              <a:rPr lang="en-GB" sz="1200" dirty="0" err="1">
                <a:latin typeface="Amasis MT Pro" panose="02040504050005020304" pitchFamily="18" charset="0"/>
              </a:rPr>
              <a:t>Vantini</a:t>
            </a:r>
            <a:r>
              <a:rPr lang="en-GB" sz="1200" dirty="0">
                <a:latin typeface="Amasis MT Pro" panose="02040504050005020304" pitchFamily="18" charset="0"/>
              </a:rPr>
              <a:t>. "Conformal prediction: a unified review of theory and new challenges." Bernoulli 29.1 (2023): 1-23.</a:t>
            </a:r>
          </a:p>
          <a:p>
            <a:pPr marL="0" indent="0">
              <a:buNone/>
            </a:pPr>
            <a:r>
              <a:rPr lang="en-GB" sz="1200" dirty="0">
                <a:latin typeface="Amasis MT Pro" panose="02040504050005020304" pitchFamily="18" charset="0"/>
              </a:rPr>
              <a:t>[8] Vovk, V., </a:t>
            </a:r>
            <a:r>
              <a:rPr lang="en-GB" sz="1200" dirty="0" err="1">
                <a:latin typeface="Amasis MT Pro" panose="02040504050005020304" pitchFamily="18" charset="0"/>
              </a:rPr>
              <a:t>Petej</a:t>
            </a:r>
            <a:r>
              <a:rPr lang="en-GB" sz="1200" dirty="0">
                <a:latin typeface="Amasis MT Pro" panose="02040504050005020304" pitchFamily="18" charset="0"/>
              </a:rPr>
              <a:t>, I., </a:t>
            </a:r>
            <a:r>
              <a:rPr lang="en-GB" sz="1200" dirty="0" err="1">
                <a:latin typeface="Amasis MT Pro" panose="02040504050005020304" pitchFamily="18" charset="0"/>
              </a:rPr>
              <a:t>Nouretdinov</a:t>
            </a:r>
            <a:r>
              <a:rPr lang="en-GB" sz="1200" dirty="0">
                <a:latin typeface="Amasis MT Pro" panose="02040504050005020304" pitchFamily="18" charset="0"/>
              </a:rPr>
              <a:t>, I., </a:t>
            </a:r>
            <a:r>
              <a:rPr lang="en-GB" sz="1200" dirty="0" err="1">
                <a:latin typeface="Amasis MT Pro" panose="02040504050005020304" pitchFamily="18" charset="0"/>
              </a:rPr>
              <a:t>Ahlberg</a:t>
            </a:r>
            <a:r>
              <a:rPr lang="en-GB" sz="1200" dirty="0">
                <a:latin typeface="Amasis MT Pro" panose="02040504050005020304" pitchFamily="18" charset="0"/>
              </a:rPr>
              <a:t>, E., Carlsson, L., &amp; </a:t>
            </a:r>
            <a:r>
              <a:rPr lang="en-GB" sz="1200" dirty="0" err="1">
                <a:latin typeface="Amasis MT Pro" panose="02040504050005020304" pitchFamily="18" charset="0"/>
              </a:rPr>
              <a:t>Gammerman</a:t>
            </a:r>
            <a:r>
              <a:rPr lang="en-GB" sz="1200" dirty="0">
                <a:latin typeface="Amasis MT Pro" panose="02040504050005020304" pitchFamily="18" charset="0"/>
              </a:rPr>
              <a:t>, A. (2021). Retrain or not retrain: Conformal test martingales for change-point detection. In Conformal and Probabilistic Prediction and Applications, pp. 191–210. PMLR.</a:t>
            </a:r>
            <a:endParaRPr lang="de-DE" sz="1200" dirty="0">
              <a:latin typeface="Amasis MT Pro" panose="02040504050005020304" pitchFamily="18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3632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0605-D719-F381-0B18-16890951A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442" y="107950"/>
            <a:ext cx="7432604" cy="377825"/>
          </a:xfrm>
        </p:spPr>
        <p:txBody>
          <a:bodyPr/>
          <a:lstStyle/>
          <a:p>
            <a:r>
              <a:rPr lang="en-GB" dirty="0">
                <a:latin typeface="Amasis MT Pro" panose="02040504050005020304" pitchFamily="18" charset="0"/>
              </a:rPr>
              <a:t>Full Conformal Prediction</a:t>
            </a:r>
            <a:endParaRPr lang="LID4096" dirty="0"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7B076-5AF4-D4F8-C4D6-1CC191DF9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259" y="646113"/>
            <a:ext cx="8353425" cy="336604"/>
          </a:xfrm>
        </p:spPr>
        <p:txBody>
          <a:bodyPr/>
          <a:lstStyle/>
          <a:p>
            <a:r>
              <a:rPr lang="en-GB" dirty="0">
                <a:latin typeface="Amasis MT Pro" panose="02040504050005020304" pitchFamily="18" charset="0"/>
              </a:rPr>
              <a:t>train one model for each label in the label 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AA6F7-1C86-05AE-87D3-7EA94129C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1F870-65AC-278E-D341-819DC189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D6F8E645-3B15-4E53-B8DD-3DD9D663A8D8}"/>
              </a:ext>
            </a:extLst>
          </p:cNvPr>
          <p:cNvSpPr/>
          <p:nvPr/>
        </p:nvSpPr>
        <p:spPr>
          <a:xfrm rot="5400000">
            <a:off x="1252861" y="1057007"/>
            <a:ext cx="644971" cy="496393"/>
          </a:xfrm>
          <a:prstGeom prst="bent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4B0794-A98B-C5AD-BC41-0FC727E36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633" y="1209945"/>
            <a:ext cx="684533" cy="20478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CBC2476-31D4-C781-F216-7F6A29EE4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4970" y="1305203"/>
            <a:ext cx="4314496" cy="3279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0B6E6D4-E0CD-961B-311A-4CD9DF2789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70538" y="2122121"/>
            <a:ext cx="1851217" cy="355576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74B71D3-C71A-74C2-2C78-BA0D3C47722F}"/>
              </a:ext>
            </a:extLst>
          </p:cNvPr>
          <p:cNvSpPr txBox="1">
            <a:spLocks/>
          </p:cNvSpPr>
          <p:nvPr/>
        </p:nvSpPr>
        <p:spPr>
          <a:xfrm>
            <a:off x="4140908" y="2156301"/>
            <a:ext cx="2797277" cy="3366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A32638"/>
              </a:buClr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Amasis MT Pro" panose="02040504050005020304" pitchFamily="18" charset="0"/>
              </a:rPr>
              <a:t>exchangeable to all other points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1253EA92-B432-FE8E-E5E9-822AA88838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4259" y="3128541"/>
            <a:ext cx="3429465" cy="85668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F71AF0B-28DB-6164-054E-620519CA04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74046" y="1256984"/>
            <a:ext cx="436087" cy="424380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8884BF55-A0E5-C425-75E8-B77D4817C404}"/>
              </a:ext>
            </a:extLst>
          </p:cNvPr>
          <p:cNvSpPr/>
          <p:nvPr/>
        </p:nvSpPr>
        <p:spPr>
          <a:xfrm>
            <a:off x="6717265" y="1348234"/>
            <a:ext cx="506807" cy="21841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292BCC33-16EE-CF52-9037-55C8195920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14752" y="4159802"/>
            <a:ext cx="4314496" cy="675169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9D22F6C-221D-868B-9F60-BBA10061DAC7}"/>
              </a:ext>
            </a:extLst>
          </p:cNvPr>
          <p:cNvSpPr txBox="1">
            <a:spLocks/>
          </p:cNvSpPr>
          <p:nvPr/>
        </p:nvSpPr>
        <p:spPr>
          <a:xfrm>
            <a:off x="354259" y="2844437"/>
            <a:ext cx="2128512" cy="3366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A32638"/>
              </a:buClr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Conformity scores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EDCB28F-F0AD-A171-47C0-B60FA3EBEA07}"/>
              </a:ext>
            </a:extLst>
          </p:cNvPr>
          <p:cNvSpPr txBox="1">
            <a:spLocks/>
          </p:cNvSpPr>
          <p:nvPr/>
        </p:nvSpPr>
        <p:spPr>
          <a:xfrm>
            <a:off x="3571818" y="3857843"/>
            <a:ext cx="2128512" cy="3366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A32638"/>
              </a:buClr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Prediction set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5B75804-D414-21BB-2481-D7F95E93F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7998F11-4F65-E72C-807B-817AFD6650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49635" y="3249844"/>
            <a:ext cx="3390347" cy="56980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0FE1586-9438-5943-26D2-5D6394D7608C}"/>
              </a:ext>
            </a:extLst>
          </p:cNvPr>
          <p:cNvSpPr txBox="1">
            <a:spLocks/>
          </p:cNvSpPr>
          <p:nvPr/>
        </p:nvSpPr>
        <p:spPr>
          <a:xfrm>
            <a:off x="5349635" y="2965047"/>
            <a:ext cx="2128512" cy="3366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A32638"/>
              </a:buClr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1-alpha quantile</a:t>
            </a:r>
          </a:p>
        </p:txBody>
      </p:sp>
    </p:spTree>
    <p:extLst>
      <p:ext uri="{BB962C8B-B14F-4D97-AF65-F5344CB8AC3E}">
        <p14:creationId xmlns:p14="http://schemas.microsoft.com/office/powerpoint/2010/main" val="1079978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5139-C4DD-92FF-4F1C-C4239049E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288" y="303213"/>
            <a:ext cx="7432604" cy="307777"/>
          </a:xfrm>
        </p:spPr>
        <p:txBody>
          <a:bodyPr/>
          <a:lstStyle/>
          <a:p>
            <a:r>
              <a:rPr lang="en-GB" dirty="0">
                <a:latin typeface="Amasis MT Pro" panose="02040504050005020304" pitchFamily="18" charset="0"/>
              </a:rPr>
              <a:t>1-alpha quantile</a:t>
            </a:r>
            <a:endParaRPr lang="LID4096" dirty="0">
              <a:latin typeface="Amasis MT Pro" panose="02040504050005020304" pitchFamily="18" charset="0"/>
            </a:endParaRPr>
          </a:p>
        </p:txBody>
      </p:sp>
      <p:pic>
        <p:nvPicPr>
          <p:cNvPr id="8" name="Content Placeholder 7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E33A7777-3391-DD75-FE6A-6A3C549832A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49069" y="1309602"/>
            <a:ext cx="8045863" cy="332122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0DB1F-783A-E938-1E0A-4AE516D01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3C183-B759-9F5E-61CA-8059DB1E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168F288-66A3-4579-9C7C-905D87C24FC0}"/>
              </a:ext>
            </a:extLst>
          </p:cNvPr>
          <p:cNvSpPr/>
          <p:nvPr/>
        </p:nvSpPr>
        <p:spPr>
          <a:xfrm rot="5400000">
            <a:off x="3045318" y="-1157271"/>
            <a:ext cx="134601" cy="5000977"/>
          </a:xfrm>
          <a:prstGeom prst="leftBrace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sz="200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79C2DB8-22B2-DD3A-A2FE-7DA5386A25CF}"/>
              </a:ext>
            </a:extLst>
          </p:cNvPr>
          <p:cNvSpPr/>
          <p:nvPr/>
        </p:nvSpPr>
        <p:spPr>
          <a:xfrm rot="5400000">
            <a:off x="6870078" y="82008"/>
            <a:ext cx="134601" cy="2522420"/>
          </a:xfrm>
          <a:prstGeom prst="leftBrace">
            <a:avLst/>
          </a:prstGeom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7FA3C8-2067-13D0-4BC2-4286D7122369}"/>
                  </a:ext>
                </a:extLst>
              </p:cNvPr>
              <p:cNvSpPr txBox="1"/>
              <p:nvPr/>
            </p:nvSpPr>
            <p:spPr>
              <a:xfrm>
                <a:off x="2743831" y="914400"/>
                <a:ext cx="7375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2000" b="1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LID4096" sz="2000" b="1" i="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lang="LID4096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7FA3C8-2067-13D0-4BC2-4286D7122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831" y="914400"/>
                <a:ext cx="737574" cy="307777"/>
              </a:xfrm>
              <a:prstGeom prst="rect">
                <a:avLst/>
              </a:prstGeom>
              <a:blipFill>
                <a:blip r:embed="rId4"/>
                <a:stretch>
                  <a:fillRect l="-7438" r="-4959" b="-6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6C5362-BDCA-DE0F-E12E-EE168F3D0296}"/>
                  </a:ext>
                </a:extLst>
              </p:cNvPr>
              <p:cNvSpPr txBox="1"/>
              <p:nvPr/>
            </p:nvSpPr>
            <p:spPr>
              <a:xfrm>
                <a:off x="6826771" y="928058"/>
                <a:ext cx="22121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ID4096" sz="2000" b="1" i="0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lang="LID4096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6C5362-BDCA-DE0F-E12E-EE168F3D0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771" y="928058"/>
                <a:ext cx="221214" cy="307777"/>
              </a:xfrm>
              <a:prstGeom prst="rect">
                <a:avLst/>
              </a:prstGeom>
              <a:blipFill>
                <a:blip r:embed="rId5"/>
                <a:stretch>
                  <a:fillRect l="-16667" r="-1944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97F5006-CE4E-CC3C-C5CE-D89AA3B89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en-GB" dirty="0">
                <a:latin typeface="Amasis MT Pro" panose="02040504050005020304" pitchFamily="18" charset="0"/>
              </a:rPr>
              <a:t>University Ulm – Medical Systems Biology - Michel Lutz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6F0468-AA52-B4F5-6468-DF73D59DC722}"/>
              </a:ext>
            </a:extLst>
          </p:cNvPr>
          <p:cNvSpPr txBox="1">
            <a:spLocks/>
          </p:cNvSpPr>
          <p:nvPr/>
        </p:nvSpPr>
        <p:spPr>
          <a:xfrm>
            <a:off x="302444" y="4630823"/>
            <a:ext cx="7432604" cy="3077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5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b="0" dirty="0">
                <a:latin typeface="Amasis MT Pro" panose="02040504050005020304" pitchFamily="18" charset="0"/>
              </a:rPr>
              <a:t>Reason: exchangeability of the data</a:t>
            </a:r>
            <a:endParaRPr lang="LID4096" b="0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404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1D8EA-CF61-44AF-B19E-4192FA03E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387" y="129852"/>
            <a:ext cx="7432604" cy="611187"/>
          </a:xfrm>
        </p:spPr>
        <p:txBody>
          <a:bodyPr/>
          <a:lstStyle/>
          <a:p>
            <a:r>
              <a:rPr lang="en-GB" dirty="0">
                <a:latin typeface="Amasis MT Pro" panose="02040504050005020304" pitchFamily="18" charset="0"/>
              </a:rPr>
              <a:t>Conformity score</a:t>
            </a:r>
            <a:endParaRPr lang="LID4096" dirty="0"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017D3-9B66-EE7D-E7F8-FD4A554589B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316" y="1274534"/>
            <a:ext cx="8353425" cy="3824306"/>
          </a:xfrm>
        </p:spPr>
        <p:txBody>
          <a:bodyPr>
            <a:normAutofit/>
          </a:bodyPr>
          <a:lstStyle/>
          <a:p>
            <a:pPr algn="just"/>
            <a:r>
              <a:rPr lang="en-GB" sz="1700" dirty="0">
                <a:latin typeface="Amasis MT Pro" panose="02040504050005020304" pitchFamily="18" charset="0"/>
              </a:rPr>
              <a:t>The higher, the more strange the data point is for the rest of the data</a:t>
            </a:r>
          </a:p>
          <a:p>
            <a:endParaRPr lang="en-GB" sz="1700" dirty="0">
              <a:latin typeface="Amasis MT Pro" panose="02040504050005020304" pitchFamily="18" charset="0"/>
            </a:endParaRPr>
          </a:p>
          <a:p>
            <a:r>
              <a:rPr lang="en-GB" sz="1700" dirty="0">
                <a:latin typeface="Amasis MT Pro" panose="02040504050005020304" pitchFamily="18" charset="0"/>
              </a:rPr>
              <a:t>Can be an arbitrary function</a:t>
            </a:r>
          </a:p>
          <a:p>
            <a:endParaRPr lang="en-GB" sz="1700" dirty="0">
              <a:latin typeface="Amasis MT Pro" panose="02040504050005020304" pitchFamily="18" charset="0"/>
            </a:endParaRPr>
          </a:p>
          <a:p>
            <a:r>
              <a:rPr lang="en-GB" sz="1700" dirty="0">
                <a:latin typeface="Amasis MT Pro" panose="02040504050005020304" pitchFamily="18" charset="0"/>
              </a:rPr>
              <a:t>Coverage guarantee holds for all conformity scores</a:t>
            </a:r>
          </a:p>
          <a:p>
            <a:endParaRPr lang="en-GB" sz="1700" dirty="0">
              <a:latin typeface="Amasis MT Pro" panose="02040504050005020304" pitchFamily="18" charset="0"/>
            </a:endParaRPr>
          </a:p>
          <a:p>
            <a:r>
              <a:rPr lang="en-GB" sz="1700" dirty="0">
                <a:latin typeface="Amasis MT Pro" panose="02040504050005020304" pitchFamily="18" charset="0"/>
              </a:rPr>
              <a:t>BUT! : Informativeness (size of the prediction set) depends on S</a:t>
            </a:r>
          </a:p>
          <a:p>
            <a:pPr marL="0" indent="0">
              <a:buNone/>
            </a:pPr>
            <a:endParaRPr lang="en-GB" sz="1700" dirty="0">
              <a:latin typeface="Amasis MT Pro" panose="02040504050005020304" pitchFamily="18" charset="0"/>
            </a:endParaRPr>
          </a:p>
          <a:p>
            <a:r>
              <a:rPr lang="en-GB" sz="1700" dirty="0">
                <a:latin typeface="Amasis MT Pro" panose="02040504050005020304" pitchFamily="18" charset="0"/>
              </a:rPr>
              <a:t>S = Noise function -&gt; Prediction set has size 1-alpha of the label space</a:t>
            </a:r>
            <a:endParaRPr lang="LID4096" sz="1700" dirty="0">
              <a:latin typeface="Amasis MT Pro" panose="020405040500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A7F68-7ABF-2042-17BA-9DDCF866A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39D89-D5E7-9502-DBA6-EE6C660D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7" name="Content Placeholder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AA073D2-B0B4-6103-CD5A-9617F2275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239" y="238420"/>
            <a:ext cx="2950519" cy="673131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12748CB-FFC5-B38F-F196-459E9987F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en-GB" dirty="0">
                <a:latin typeface="Amasis MT Pro" panose="02040504050005020304" pitchFamily="18" charset="0"/>
              </a:rPr>
              <a:t>University Ulm – Medical Systems Biology - Michel Lutz</a:t>
            </a:r>
          </a:p>
        </p:txBody>
      </p:sp>
    </p:spTree>
    <p:extLst>
      <p:ext uri="{BB962C8B-B14F-4D97-AF65-F5344CB8AC3E}">
        <p14:creationId xmlns:p14="http://schemas.microsoft.com/office/powerpoint/2010/main" val="2525102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BA406-1E0C-7934-34FE-CC3FD0B5E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21" y="49763"/>
            <a:ext cx="7432604" cy="358409"/>
          </a:xfrm>
        </p:spPr>
        <p:txBody>
          <a:bodyPr/>
          <a:lstStyle/>
          <a:p>
            <a:r>
              <a:rPr lang="en-GB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Split</a:t>
            </a:r>
            <a:r>
              <a:rPr lang="en-GB" sz="1800" dirty="0">
                <a:latin typeface="Amasis MT Pro" panose="02040504050005020304" pitchFamily="18" charset="0"/>
              </a:rPr>
              <a:t> vs. </a:t>
            </a:r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Full</a:t>
            </a:r>
            <a:r>
              <a:rPr lang="en-GB" sz="1800" dirty="0">
                <a:latin typeface="Amasis MT Pro" panose="02040504050005020304" pitchFamily="18" charset="0"/>
              </a:rPr>
              <a:t> Conformal prediction</a:t>
            </a:r>
            <a:endParaRPr lang="LID4096" sz="1800" dirty="0">
              <a:latin typeface="Amasis MT Pro" panose="020405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05A49-9416-6CF2-A7B4-BB205743C71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8492" y="855286"/>
            <a:ext cx="2719508" cy="3676282"/>
          </a:xfrm>
          <a:custGeom>
            <a:avLst/>
            <a:gdLst>
              <a:gd name="connsiteX0" fmla="*/ 0 w 2719508"/>
              <a:gd name="connsiteY0" fmla="*/ 0 h 3676282"/>
              <a:gd name="connsiteX1" fmla="*/ 2719508 w 2719508"/>
              <a:gd name="connsiteY1" fmla="*/ 0 h 3676282"/>
              <a:gd name="connsiteX2" fmla="*/ 2719508 w 2719508"/>
              <a:gd name="connsiteY2" fmla="*/ 3676282 h 3676282"/>
              <a:gd name="connsiteX3" fmla="*/ 0 w 2719508"/>
              <a:gd name="connsiteY3" fmla="*/ 3676282 h 3676282"/>
              <a:gd name="connsiteX4" fmla="*/ 0 w 2719508"/>
              <a:gd name="connsiteY4" fmla="*/ 0 h 367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9508" h="3676282" fill="none" extrusionOk="0">
                <a:moveTo>
                  <a:pt x="0" y="0"/>
                </a:moveTo>
                <a:cubicBezTo>
                  <a:pt x="597913" y="-49533"/>
                  <a:pt x="2011661" y="-14809"/>
                  <a:pt x="2719508" y="0"/>
                </a:cubicBezTo>
                <a:cubicBezTo>
                  <a:pt x="2807147" y="538988"/>
                  <a:pt x="2646829" y="3185818"/>
                  <a:pt x="2719508" y="3676282"/>
                </a:cubicBezTo>
                <a:cubicBezTo>
                  <a:pt x="1801929" y="3628051"/>
                  <a:pt x="498361" y="3760737"/>
                  <a:pt x="0" y="3676282"/>
                </a:cubicBezTo>
                <a:cubicBezTo>
                  <a:pt x="-38581" y="2007655"/>
                  <a:pt x="63341" y="925356"/>
                  <a:pt x="0" y="0"/>
                </a:cubicBezTo>
                <a:close/>
              </a:path>
              <a:path w="2719508" h="3676282" stroke="0" extrusionOk="0">
                <a:moveTo>
                  <a:pt x="0" y="0"/>
                </a:moveTo>
                <a:cubicBezTo>
                  <a:pt x="307482" y="118645"/>
                  <a:pt x="1903033" y="116012"/>
                  <a:pt x="2719508" y="0"/>
                </a:cubicBezTo>
                <a:cubicBezTo>
                  <a:pt x="2586626" y="1199616"/>
                  <a:pt x="2804459" y="2863655"/>
                  <a:pt x="2719508" y="3676282"/>
                </a:cubicBezTo>
                <a:cubicBezTo>
                  <a:pt x="1593977" y="3810882"/>
                  <a:pt x="348437" y="3519086"/>
                  <a:pt x="0" y="3676282"/>
                </a:cubicBezTo>
                <a:cubicBezTo>
                  <a:pt x="-20187" y="2847122"/>
                  <a:pt x="-152480" y="1402518"/>
                  <a:pt x="0" y="0"/>
                </a:cubicBezTo>
                <a:close/>
              </a:path>
            </a:pathLst>
          </a:custGeom>
          <a:ln w="25400" cap="rnd"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Curved/>
                  </ask:type>
                </ask:lineSketchStyleProps>
              </a:ext>
            </a:extLst>
          </a:ln>
        </p:spPr>
        <p:txBody>
          <a:bodyPr lIns="72000" tIns="72000" rIns="72000" bIns="72000">
            <a:normAutofit lnSpcReduction="10000"/>
          </a:bodyPr>
          <a:lstStyle/>
          <a:p>
            <a:pPr marL="0" indent="0" algn="ctr">
              <a:buNone/>
            </a:pPr>
            <a:r>
              <a:rPr lang="en-GB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Full CP</a:t>
            </a:r>
          </a:p>
          <a:p>
            <a:pPr marL="0" indent="0" algn="ctr">
              <a:buNone/>
            </a:pPr>
            <a:endParaRPr lang="en-GB" b="1" dirty="0">
              <a:latin typeface="Amasis MT Pro" panose="02040504050005020304" pitchFamily="18" charset="0"/>
            </a:endParaRPr>
          </a:p>
          <a:p>
            <a:pPr algn="ctr">
              <a:buClr>
                <a:schemeClr val="accent2">
                  <a:lumMod val="60000"/>
                  <a:lumOff val="40000"/>
                </a:schemeClr>
              </a:buClr>
            </a:pPr>
            <a:r>
              <a:rPr lang="en-GB" sz="1400" dirty="0">
                <a:latin typeface="Amasis MT Pro" panose="02040504050005020304" pitchFamily="18" charset="0"/>
              </a:rPr>
              <a:t>transductive</a:t>
            </a:r>
          </a:p>
          <a:p>
            <a:pPr algn="ctr">
              <a:buClr>
                <a:schemeClr val="accent2">
                  <a:lumMod val="60000"/>
                  <a:lumOff val="40000"/>
                </a:schemeClr>
              </a:buClr>
            </a:pPr>
            <a:endParaRPr lang="en-GB" sz="1400" dirty="0">
              <a:latin typeface="Amasis MT Pro" panose="02040504050005020304" pitchFamily="18" charset="0"/>
            </a:endParaRPr>
          </a:p>
          <a:p>
            <a:pPr algn="ctr">
              <a:buClr>
                <a:schemeClr val="accent2">
                  <a:lumMod val="60000"/>
                  <a:lumOff val="40000"/>
                </a:schemeClr>
              </a:buClr>
            </a:pPr>
            <a:r>
              <a:rPr lang="en-GB" sz="1400" dirty="0">
                <a:latin typeface="Amasis MT Pro" panose="02040504050005020304" pitchFamily="18" charset="0"/>
              </a:rPr>
              <a:t>train one model for each possible label</a:t>
            </a:r>
          </a:p>
          <a:p>
            <a:pPr algn="ctr">
              <a:buClr>
                <a:schemeClr val="accent2">
                  <a:lumMod val="60000"/>
                  <a:lumOff val="40000"/>
                </a:schemeClr>
              </a:buClr>
            </a:pPr>
            <a:endParaRPr lang="en-GB" sz="1400" dirty="0">
              <a:latin typeface="Amasis MT Pro" panose="02040504050005020304" pitchFamily="18" charset="0"/>
            </a:endParaRPr>
          </a:p>
          <a:p>
            <a:pPr algn="ctr">
              <a:buClr>
                <a:schemeClr val="accent2">
                  <a:lumMod val="60000"/>
                  <a:lumOff val="40000"/>
                </a:schemeClr>
              </a:buClr>
            </a:pPr>
            <a:r>
              <a:rPr lang="en-GB" sz="1400" dirty="0">
                <a:latin typeface="Amasis MT Pro" panose="02040504050005020304" pitchFamily="18" charset="0"/>
              </a:rPr>
              <a:t>start for each prediction from scratch</a:t>
            </a:r>
          </a:p>
          <a:p>
            <a:pPr algn="ctr"/>
            <a:endParaRPr lang="en-GB" sz="1400" dirty="0">
              <a:latin typeface="Amasis MT Pro" panose="02040504050005020304" pitchFamily="18" charset="0"/>
            </a:endParaRPr>
          </a:p>
          <a:p>
            <a:pPr marL="0" indent="0" algn="ctr">
              <a:buNone/>
            </a:pPr>
            <a:r>
              <a:rPr lang="en-GB" sz="1400" dirty="0">
                <a:solidFill>
                  <a:srgbClr val="00B050"/>
                </a:solidFill>
                <a:latin typeface="Amasis MT Pro" panose="02040504050005020304" pitchFamily="18" charset="0"/>
              </a:rPr>
              <a:t>+</a:t>
            </a:r>
            <a:r>
              <a:rPr lang="en-GB" sz="1400" dirty="0">
                <a:latin typeface="Amasis MT Pro" panose="02040504050005020304" pitchFamily="18" charset="0"/>
              </a:rPr>
              <a:t> hight data efficiency</a:t>
            </a:r>
          </a:p>
          <a:p>
            <a:pPr marL="0" indent="0" algn="ctr">
              <a:buNone/>
            </a:pPr>
            <a:r>
              <a:rPr lang="en-GB" sz="1400" dirty="0">
                <a:solidFill>
                  <a:srgbClr val="FF0000"/>
                </a:solidFill>
                <a:latin typeface="Amasis MT Pro" panose="02040504050005020304" pitchFamily="18" charset="0"/>
              </a:rPr>
              <a:t>-</a:t>
            </a:r>
            <a:r>
              <a:rPr lang="en-GB" sz="1400" dirty="0">
                <a:latin typeface="Amasis MT Pro" panose="02040504050005020304" pitchFamily="18" charset="0"/>
              </a:rPr>
              <a:t>  high computational effort </a:t>
            </a:r>
          </a:p>
          <a:p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BE245-7C31-2FC0-6BA4-1C6BA7B9F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888-1D07-3D4F-A21B-B5098815E261}" type="datetime4">
              <a:rPr lang="de-DE" smtClean="0"/>
              <a:pPr/>
              <a:t>12. Januar 2024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77B24-EBAF-06C8-4D2C-4A854A138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E120BDC-5456-EC41-8BB6-7A3B726EA19B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5445D62-3DE9-C84E-39A9-93C3FC8D2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88" y="4978682"/>
            <a:ext cx="7246916" cy="120158"/>
          </a:xfrm>
        </p:spPr>
        <p:txBody>
          <a:bodyPr/>
          <a:lstStyle/>
          <a:p>
            <a:r>
              <a:rPr lang="de-DE" dirty="0">
                <a:latin typeface="Amasis MT Pro" panose="02040504050005020304" pitchFamily="18" charset="0"/>
              </a:rPr>
              <a:t>University Ulm – Medical Systems </a:t>
            </a:r>
            <a:r>
              <a:rPr lang="en-GB" dirty="0">
                <a:latin typeface="Amasis MT Pro" panose="02040504050005020304" pitchFamily="18" charset="0"/>
              </a:rPr>
              <a:t>Biology</a:t>
            </a:r>
            <a:r>
              <a:rPr lang="de-DE" dirty="0">
                <a:latin typeface="Amasis MT Pro" panose="02040504050005020304" pitchFamily="18" charset="0"/>
              </a:rPr>
              <a:t> - Michel Lutz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627F4D-21A5-D8F5-11B4-E445172AE194}"/>
              </a:ext>
            </a:extLst>
          </p:cNvPr>
          <p:cNvSpPr txBox="1">
            <a:spLocks/>
          </p:cNvSpPr>
          <p:nvPr/>
        </p:nvSpPr>
        <p:spPr>
          <a:xfrm>
            <a:off x="6062960" y="947899"/>
            <a:ext cx="2719509" cy="3676282"/>
          </a:xfrm>
          <a:custGeom>
            <a:avLst/>
            <a:gdLst>
              <a:gd name="connsiteX0" fmla="*/ 0 w 2719509"/>
              <a:gd name="connsiteY0" fmla="*/ 0 h 3676282"/>
              <a:gd name="connsiteX1" fmla="*/ 2719509 w 2719509"/>
              <a:gd name="connsiteY1" fmla="*/ 0 h 3676282"/>
              <a:gd name="connsiteX2" fmla="*/ 2719509 w 2719509"/>
              <a:gd name="connsiteY2" fmla="*/ 3676282 h 3676282"/>
              <a:gd name="connsiteX3" fmla="*/ 0 w 2719509"/>
              <a:gd name="connsiteY3" fmla="*/ 3676282 h 3676282"/>
              <a:gd name="connsiteX4" fmla="*/ 0 w 2719509"/>
              <a:gd name="connsiteY4" fmla="*/ 0 h 367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9509" h="3676282" fill="none" extrusionOk="0">
                <a:moveTo>
                  <a:pt x="0" y="0"/>
                </a:moveTo>
                <a:cubicBezTo>
                  <a:pt x="596938" y="-49533"/>
                  <a:pt x="2010445" y="-14809"/>
                  <a:pt x="2719509" y="0"/>
                </a:cubicBezTo>
                <a:cubicBezTo>
                  <a:pt x="2807148" y="538988"/>
                  <a:pt x="2646830" y="3185818"/>
                  <a:pt x="2719509" y="3676282"/>
                </a:cubicBezTo>
                <a:cubicBezTo>
                  <a:pt x="1802972" y="3628051"/>
                  <a:pt x="498733" y="3760737"/>
                  <a:pt x="0" y="3676282"/>
                </a:cubicBezTo>
                <a:cubicBezTo>
                  <a:pt x="-38581" y="2007655"/>
                  <a:pt x="63341" y="925356"/>
                  <a:pt x="0" y="0"/>
                </a:cubicBezTo>
                <a:close/>
              </a:path>
              <a:path w="2719509" h="3676282" stroke="0" extrusionOk="0">
                <a:moveTo>
                  <a:pt x="0" y="0"/>
                </a:moveTo>
                <a:cubicBezTo>
                  <a:pt x="307306" y="118645"/>
                  <a:pt x="1902490" y="116012"/>
                  <a:pt x="2719509" y="0"/>
                </a:cubicBezTo>
                <a:cubicBezTo>
                  <a:pt x="2586627" y="1199616"/>
                  <a:pt x="2804460" y="2863655"/>
                  <a:pt x="2719509" y="3676282"/>
                </a:cubicBezTo>
                <a:cubicBezTo>
                  <a:pt x="1594756" y="3810882"/>
                  <a:pt x="349686" y="3519086"/>
                  <a:pt x="0" y="3676282"/>
                </a:cubicBezTo>
                <a:cubicBezTo>
                  <a:pt x="-20187" y="2847122"/>
                  <a:pt x="-152480" y="1402518"/>
                  <a:pt x="0" y="0"/>
                </a:cubicBezTo>
                <a:close/>
              </a:path>
            </a:pathLst>
          </a:custGeom>
          <a:ln w="19050" cap="rnd"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lIns="72000" tIns="72000" rIns="72000" bIns="7200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A32638"/>
              </a:buClr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A32638"/>
              </a:buClr>
              <a:buFont typeface="Arial" panose="020B0604020202020204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sz="19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masis MT Pro" panose="02040504050005020304" pitchFamily="18" charset="0"/>
              </a:rPr>
              <a:t>Split CP</a:t>
            </a:r>
          </a:p>
          <a:p>
            <a:pPr marL="0" indent="0" algn="ctr">
              <a:buFont typeface="Wingdings" pitchFamily="2" charset="2"/>
              <a:buNone/>
            </a:pPr>
            <a:endParaRPr lang="en-GB" sz="1700" b="1" dirty="0">
              <a:latin typeface="Amasis MT Pro" panose="02040504050005020304" pitchFamily="18" charset="0"/>
            </a:endParaRPr>
          </a:p>
          <a:p>
            <a:pPr algn="ctr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500" dirty="0">
                <a:latin typeface="Amasis MT Pro" panose="02040504050005020304" pitchFamily="18" charset="0"/>
              </a:rPr>
              <a:t>inductive</a:t>
            </a:r>
          </a:p>
          <a:p>
            <a:pPr algn="ctr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en-GB" sz="1500" dirty="0">
              <a:latin typeface="Amasis MT Pro" panose="02040504050005020304" pitchFamily="18" charset="0"/>
            </a:endParaRPr>
          </a:p>
          <a:p>
            <a:pPr algn="ctr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500" dirty="0">
                <a:latin typeface="Amasis MT Pro" panose="02040504050005020304" pitchFamily="18" charset="0"/>
              </a:rPr>
              <a:t>split data in training </a:t>
            </a:r>
          </a:p>
          <a:p>
            <a:pPr algn="ctr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500" dirty="0">
                <a:latin typeface="Amasis MT Pro" panose="02040504050005020304" pitchFamily="18" charset="0"/>
              </a:rPr>
              <a:t>and calibration set</a:t>
            </a:r>
          </a:p>
          <a:p>
            <a:pPr algn="ctr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en-GB" sz="1500" dirty="0">
              <a:latin typeface="Amasis MT Pro" panose="02040504050005020304" pitchFamily="18" charset="0"/>
            </a:endParaRPr>
          </a:p>
          <a:p>
            <a:pPr algn="ctr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500" dirty="0">
                <a:latin typeface="Amasis MT Pro" panose="02040504050005020304" pitchFamily="18" charset="0"/>
              </a:rPr>
              <a:t>only train model once</a:t>
            </a:r>
          </a:p>
          <a:p>
            <a:pPr marL="0" indent="0" algn="ctr">
              <a:buNone/>
            </a:pPr>
            <a:endParaRPr lang="en-GB" sz="1500" dirty="0">
              <a:latin typeface="Amasis MT Pro" panose="02040504050005020304" pitchFamily="18" charset="0"/>
            </a:endParaRPr>
          </a:p>
          <a:p>
            <a:pPr marL="0" indent="0" algn="ctr">
              <a:buNone/>
            </a:pPr>
            <a:r>
              <a:rPr lang="en-GB" sz="1500" dirty="0">
                <a:solidFill>
                  <a:srgbClr val="FF0000"/>
                </a:solidFill>
                <a:latin typeface="Amasis MT Pro" panose="02040504050005020304" pitchFamily="18" charset="0"/>
              </a:rPr>
              <a:t>-</a:t>
            </a:r>
            <a:r>
              <a:rPr lang="en-GB" sz="1500" dirty="0">
                <a:latin typeface="Amasis MT Pro" panose="02040504050005020304" pitchFamily="18" charset="0"/>
              </a:rPr>
              <a:t>  low data efficiency</a:t>
            </a:r>
          </a:p>
          <a:p>
            <a:pPr marL="0" indent="0" algn="ctr">
              <a:buNone/>
            </a:pPr>
            <a:r>
              <a:rPr lang="en-GB" sz="1500" dirty="0">
                <a:solidFill>
                  <a:srgbClr val="00B050"/>
                </a:solidFill>
                <a:latin typeface="Amasis MT Pro" panose="02040504050005020304" pitchFamily="18" charset="0"/>
              </a:rPr>
              <a:t>+</a:t>
            </a:r>
            <a:r>
              <a:rPr lang="en-GB" sz="1500" dirty="0">
                <a:latin typeface="Amasis MT Pro" panose="02040504050005020304" pitchFamily="18" charset="0"/>
              </a:rPr>
              <a:t> low computational effort</a:t>
            </a:r>
          </a:p>
          <a:p>
            <a:pPr marL="0" indent="0" algn="ctr">
              <a:buNone/>
            </a:pPr>
            <a:r>
              <a:rPr lang="en-GB" sz="1500" dirty="0">
                <a:solidFill>
                  <a:srgbClr val="00B050"/>
                </a:solidFill>
                <a:latin typeface="Amasis MT Pro" panose="02040504050005020304" pitchFamily="18" charset="0"/>
              </a:rPr>
              <a:t>+</a:t>
            </a:r>
            <a:r>
              <a:rPr lang="en-GB" sz="1500" dirty="0">
                <a:latin typeface="Amasis MT Pro" panose="02040504050005020304" pitchFamily="18" charset="0"/>
              </a:rPr>
              <a:t> can be used for pretrained models</a:t>
            </a:r>
          </a:p>
          <a:p>
            <a:endParaRPr lang="LID4096" dirty="0"/>
          </a:p>
        </p:txBody>
      </p:sp>
      <p:pic>
        <p:nvPicPr>
          <p:cNvPr id="10" name="Picture 9" descr="A diagram of a general rule&#10;&#10;Description automatically generated">
            <a:extLst>
              <a:ext uri="{FF2B5EF4-FFF2-40B4-BE49-F238E27FC236}">
                <a16:creationId xmlns:a16="http://schemas.microsoft.com/office/drawing/2014/main" id="{70C08A41-387E-9704-878E-4B4413F96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79" y="1756950"/>
            <a:ext cx="2770320" cy="16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66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D9AAA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956</TotalTime>
  <Words>2610</Words>
  <Application>Microsoft Office PowerPoint</Application>
  <PresentationFormat>On-screen Show (16:9)</PresentationFormat>
  <Paragraphs>513</Paragraphs>
  <Slides>55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Amasis MT Pro</vt:lpstr>
      <vt:lpstr>Amasis MT Pro Light</vt:lpstr>
      <vt:lpstr>Arial</vt:lpstr>
      <vt:lpstr>Calibri</vt:lpstr>
      <vt:lpstr>Cambria Math</vt:lpstr>
      <vt:lpstr>CMR10</vt:lpstr>
      <vt:lpstr>CMTI10</vt:lpstr>
      <vt:lpstr>Wingdings</vt:lpstr>
      <vt:lpstr>Office</vt:lpstr>
      <vt:lpstr>A Glimpse on Conformal prediction </vt:lpstr>
      <vt:lpstr>Agenda </vt:lpstr>
      <vt:lpstr>PowerPoint Presentation</vt:lpstr>
      <vt:lpstr>Coverage guarantee</vt:lpstr>
      <vt:lpstr>Exchangeability</vt:lpstr>
      <vt:lpstr>Full Conformal Prediction</vt:lpstr>
      <vt:lpstr>1-alpha quantile</vt:lpstr>
      <vt:lpstr>Conformity score</vt:lpstr>
      <vt:lpstr>Split vs. Full Conformal prediction</vt:lpstr>
      <vt:lpstr>Split conformal prediction</vt:lpstr>
      <vt:lpstr>Conformal recipe (for split CP) </vt:lpstr>
      <vt:lpstr>Split, CV+, Jackknife+</vt:lpstr>
      <vt:lpstr>Least Ambiguous set-valued Classifier (lac)</vt:lpstr>
      <vt:lpstr>Least Ambiguous set-valued Classifier (lac)</vt:lpstr>
      <vt:lpstr>Adaptive prediction scores</vt:lpstr>
      <vt:lpstr>Adaptive prediction scores</vt:lpstr>
      <vt:lpstr>Adaptive classification with split-conformal calibration (aps)</vt:lpstr>
      <vt:lpstr>Adaptive classification with split conformal calibration</vt:lpstr>
      <vt:lpstr>Adaptive classification with CV+</vt:lpstr>
      <vt:lpstr>Coverage guarantee for CV+</vt:lpstr>
      <vt:lpstr>Influence of Calibration Set Size</vt:lpstr>
      <vt:lpstr>Artificial dataset</vt:lpstr>
      <vt:lpstr> Influence of different splits on the conformal scores</vt:lpstr>
      <vt:lpstr> Influence of small datasets on different conformal methods</vt:lpstr>
      <vt:lpstr>Influence of small datasets on different conformal methods</vt:lpstr>
      <vt:lpstr>Influence of small datasets on different conformal methods</vt:lpstr>
      <vt:lpstr>Influence of small datasets on different conformal methods</vt:lpstr>
      <vt:lpstr>Strange behaviour for aps scores</vt:lpstr>
      <vt:lpstr>Drawback of Conformal Classifiers</vt:lpstr>
      <vt:lpstr>Where to start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Office-Benutzer</dc:creator>
  <cp:lastModifiedBy>Michel Lutz</cp:lastModifiedBy>
  <cp:revision>159</cp:revision>
  <dcterms:created xsi:type="dcterms:W3CDTF">2021-01-19T07:31:11Z</dcterms:created>
  <dcterms:modified xsi:type="dcterms:W3CDTF">2024-01-12T07:57:14Z</dcterms:modified>
</cp:coreProperties>
</file>